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slideLayouts/slideLayout7.xml" ContentType="application/vnd.openxmlformats-officedocument.presentationml.slideLayout+xml"/>
  <Override PartName="/ppt/slideLayouts/slideLayout8.xml" ContentType="application/vnd.openxmlformats-officedocument.presentationml.slideLayout+xml"/>
  <Default Extension="png" ContentType="image/png"/>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sldIdLst>
    <p:sldId id="256" r:id="rId2"/>
    <p:sldId id="257" r:id="rId3"/>
    <p:sldId id="258" r:id="rId4"/>
    <p:sldId id="259" r:id="rId5"/>
    <p:sldId id="261" r:id="rId6"/>
    <p:sldId id="262" r:id="rId7"/>
    <p:sldId id="263" r:id="rId8"/>
    <p:sldId id="270" r:id="rId9"/>
    <p:sldId id="264" r:id="rId10"/>
    <p:sldId id="265" r:id="rId11"/>
    <p:sldId id="266" r:id="rId12"/>
    <p:sldId id="267" r:id="rId13"/>
    <p:sldId id="268" r:id="rId14"/>
    <p:sldId id="269" r:id="rId15"/>
  </p:sldIdLst>
  <p:sldSz cx="9144000" cy="6858000" type="screen4x3"/>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clrMru>
    <a:srgbClr val="00CCFF"/>
    <a:srgbClr val="08BEC2"/>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128" autoAdjust="0"/>
    <p:restoredTop sz="94660"/>
  </p:normalViewPr>
  <p:slideViewPr>
    <p:cSldViewPr>
      <p:cViewPr>
        <p:scale>
          <a:sx n="75" d="100"/>
          <a:sy n="75" d="100"/>
        </p:scale>
        <p:origin x="-384" y="642"/>
      </p:cViewPr>
      <p:guideLst>
        <p:guide orient="horz" pos="216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685800" y="2130425"/>
            <a:ext cx="7772400" cy="1470025"/>
          </a:xfrm>
        </p:spPr>
        <p:txBody>
          <a:bodyPr/>
          <a:lstStyle/>
          <a:p>
            <a:r>
              <a:rPr lang="es-ES" smtClean="0"/>
              <a:t>Haga clic para modificar el estilo de título del patrón</a:t>
            </a:r>
            <a:endParaRPr lang="es-ES"/>
          </a:p>
        </p:txBody>
      </p:sp>
      <p:sp>
        <p:nvSpPr>
          <p:cNvPr id="3" name="2 Subtítulo"/>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smtClean="0"/>
              <a:t>Haga clic para modificar el estilo de subtítulo del patrón</a:t>
            </a:r>
            <a:endParaRPr lang="es-ES"/>
          </a:p>
        </p:txBody>
      </p:sp>
      <p:sp>
        <p:nvSpPr>
          <p:cNvPr id="4" name="3 Marcador de fecha"/>
          <p:cNvSpPr>
            <a:spLocks noGrp="1"/>
          </p:cNvSpPr>
          <p:nvPr>
            <p:ph type="dt" sz="half" idx="10"/>
          </p:nvPr>
        </p:nvSpPr>
        <p:spPr/>
        <p:txBody>
          <a:bodyPr/>
          <a:lstStyle/>
          <a:p>
            <a:fld id="{0FFF64FB-7848-4232-8EB5-09F2AB1DA0FD}" type="datetimeFigureOut">
              <a:rPr lang="es-ES" smtClean="0"/>
              <a:pPr/>
              <a:t>25/11/2014</a:t>
            </a:fld>
            <a:endParaRPr lang="es-ES"/>
          </a:p>
        </p:txBody>
      </p:sp>
      <p:sp>
        <p:nvSpPr>
          <p:cNvPr id="5" name="4 Marcador de pie de página"/>
          <p:cNvSpPr>
            <a:spLocks noGrp="1"/>
          </p:cNvSpPr>
          <p:nvPr>
            <p:ph type="ftr" sz="quarter" idx="11"/>
          </p:nvPr>
        </p:nvSpPr>
        <p:spPr/>
        <p:txBody>
          <a:bodyPr/>
          <a:lstStyle/>
          <a:p>
            <a:endParaRPr lang="es-ES"/>
          </a:p>
        </p:txBody>
      </p:sp>
      <p:sp>
        <p:nvSpPr>
          <p:cNvPr id="6" name="5 Marcador de número de diapositiva"/>
          <p:cNvSpPr>
            <a:spLocks noGrp="1"/>
          </p:cNvSpPr>
          <p:nvPr>
            <p:ph type="sldNum" sz="quarter" idx="12"/>
          </p:nvPr>
        </p:nvSpPr>
        <p:spPr/>
        <p:txBody>
          <a:bodyPr/>
          <a:lstStyle/>
          <a:p>
            <a:fld id="{EE409D5B-ED05-40B8-8C09-7658D9FBD521}" type="slidenum">
              <a:rPr lang="es-ES" smtClean="0"/>
              <a:pPr/>
              <a:t>‹Nº›</a:t>
            </a:fld>
            <a:endParaRPr lang="es-E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ES"/>
          </a:p>
        </p:txBody>
      </p:sp>
      <p:sp>
        <p:nvSpPr>
          <p:cNvPr id="3" name="2 Marcador de texto vertical"/>
          <p:cNvSpPr>
            <a:spLocks noGrp="1"/>
          </p:cNvSpPr>
          <p:nvPr>
            <p:ph type="body" orient="vert" idx="1"/>
          </p:nvPr>
        </p:nvSpPr>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3 Marcador de fecha"/>
          <p:cNvSpPr>
            <a:spLocks noGrp="1"/>
          </p:cNvSpPr>
          <p:nvPr>
            <p:ph type="dt" sz="half" idx="10"/>
          </p:nvPr>
        </p:nvSpPr>
        <p:spPr/>
        <p:txBody>
          <a:bodyPr/>
          <a:lstStyle/>
          <a:p>
            <a:fld id="{0FFF64FB-7848-4232-8EB5-09F2AB1DA0FD}" type="datetimeFigureOut">
              <a:rPr lang="es-ES" smtClean="0"/>
              <a:pPr/>
              <a:t>25/11/2014</a:t>
            </a:fld>
            <a:endParaRPr lang="es-ES"/>
          </a:p>
        </p:txBody>
      </p:sp>
      <p:sp>
        <p:nvSpPr>
          <p:cNvPr id="5" name="4 Marcador de pie de página"/>
          <p:cNvSpPr>
            <a:spLocks noGrp="1"/>
          </p:cNvSpPr>
          <p:nvPr>
            <p:ph type="ftr" sz="quarter" idx="11"/>
          </p:nvPr>
        </p:nvSpPr>
        <p:spPr/>
        <p:txBody>
          <a:bodyPr/>
          <a:lstStyle/>
          <a:p>
            <a:endParaRPr lang="es-ES"/>
          </a:p>
        </p:txBody>
      </p:sp>
      <p:sp>
        <p:nvSpPr>
          <p:cNvPr id="6" name="5 Marcador de número de diapositiva"/>
          <p:cNvSpPr>
            <a:spLocks noGrp="1"/>
          </p:cNvSpPr>
          <p:nvPr>
            <p:ph type="sldNum" sz="quarter" idx="12"/>
          </p:nvPr>
        </p:nvSpPr>
        <p:spPr/>
        <p:txBody>
          <a:bodyPr/>
          <a:lstStyle/>
          <a:p>
            <a:fld id="{EE409D5B-ED05-40B8-8C09-7658D9FBD521}" type="slidenum">
              <a:rPr lang="es-ES" smtClean="0"/>
              <a:pPr/>
              <a:t>‹Nº›</a:t>
            </a:fld>
            <a:endParaRPr lang="es-E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629400" y="274638"/>
            <a:ext cx="2057400" cy="5851525"/>
          </a:xfrm>
        </p:spPr>
        <p:txBody>
          <a:bodyPr vert="eaVert"/>
          <a:lstStyle/>
          <a:p>
            <a:r>
              <a:rPr lang="es-ES" smtClean="0"/>
              <a:t>Haga clic para modificar el estilo de título del patrón</a:t>
            </a:r>
            <a:endParaRPr lang="es-ES"/>
          </a:p>
        </p:txBody>
      </p:sp>
      <p:sp>
        <p:nvSpPr>
          <p:cNvPr id="3" name="2 Marcador de texto vertical"/>
          <p:cNvSpPr>
            <a:spLocks noGrp="1"/>
          </p:cNvSpPr>
          <p:nvPr>
            <p:ph type="body" orient="vert" idx="1"/>
          </p:nvPr>
        </p:nvSpPr>
        <p:spPr>
          <a:xfrm>
            <a:off x="457200" y="274638"/>
            <a:ext cx="6019800" cy="5851525"/>
          </a:xfrm>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3 Marcador de fecha"/>
          <p:cNvSpPr>
            <a:spLocks noGrp="1"/>
          </p:cNvSpPr>
          <p:nvPr>
            <p:ph type="dt" sz="half" idx="10"/>
          </p:nvPr>
        </p:nvSpPr>
        <p:spPr/>
        <p:txBody>
          <a:bodyPr/>
          <a:lstStyle/>
          <a:p>
            <a:fld id="{0FFF64FB-7848-4232-8EB5-09F2AB1DA0FD}" type="datetimeFigureOut">
              <a:rPr lang="es-ES" smtClean="0"/>
              <a:pPr/>
              <a:t>25/11/2014</a:t>
            </a:fld>
            <a:endParaRPr lang="es-ES"/>
          </a:p>
        </p:txBody>
      </p:sp>
      <p:sp>
        <p:nvSpPr>
          <p:cNvPr id="5" name="4 Marcador de pie de página"/>
          <p:cNvSpPr>
            <a:spLocks noGrp="1"/>
          </p:cNvSpPr>
          <p:nvPr>
            <p:ph type="ftr" sz="quarter" idx="11"/>
          </p:nvPr>
        </p:nvSpPr>
        <p:spPr/>
        <p:txBody>
          <a:bodyPr/>
          <a:lstStyle/>
          <a:p>
            <a:endParaRPr lang="es-ES"/>
          </a:p>
        </p:txBody>
      </p:sp>
      <p:sp>
        <p:nvSpPr>
          <p:cNvPr id="6" name="5 Marcador de número de diapositiva"/>
          <p:cNvSpPr>
            <a:spLocks noGrp="1"/>
          </p:cNvSpPr>
          <p:nvPr>
            <p:ph type="sldNum" sz="quarter" idx="12"/>
          </p:nvPr>
        </p:nvSpPr>
        <p:spPr/>
        <p:txBody>
          <a:bodyPr/>
          <a:lstStyle/>
          <a:p>
            <a:fld id="{EE409D5B-ED05-40B8-8C09-7658D9FBD521}" type="slidenum">
              <a:rPr lang="es-ES" smtClean="0"/>
              <a:pPr/>
              <a:t>‹Nº›</a:t>
            </a:fld>
            <a:endParaRPr lang="es-E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ES"/>
          </a:p>
        </p:txBody>
      </p:sp>
      <p:sp>
        <p:nvSpPr>
          <p:cNvPr id="3" name="2 Marcador de contenido"/>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3 Marcador de fecha"/>
          <p:cNvSpPr>
            <a:spLocks noGrp="1"/>
          </p:cNvSpPr>
          <p:nvPr>
            <p:ph type="dt" sz="half" idx="10"/>
          </p:nvPr>
        </p:nvSpPr>
        <p:spPr/>
        <p:txBody>
          <a:bodyPr/>
          <a:lstStyle/>
          <a:p>
            <a:fld id="{0FFF64FB-7848-4232-8EB5-09F2AB1DA0FD}" type="datetimeFigureOut">
              <a:rPr lang="es-ES" smtClean="0"/>
              <a:pPr/>
              <a:t>25/11/2014</a:t>
            </a:fld>
            <a:endParaRPr lang="es-ES"/>
          </a:p>
        </p:txBody>
      </p:sp>
      <p:sp>
        <p:nvSpPr>
          <p:cNvPr id="5" name="4 Marcador de pie de página"/>
          <p:cNvSpPr>
            <a:spLocks noGrp="1"/>
          </p:cNvSpPr>
          <p:nvPr>
            <p:ph type="ftr" sz="quarter" idx="11"/>
          </p:nvPr>
        </p:nvSpPr>
        <p:spPr/>
        <p:txBody>
          <a:bodyPr/>
          <a:lstStyle/>
          <a:p>
            <a:endParaRPr lang="es-ES"/>
          </a:p>
        </p:txBody>
      </p:sp>
      <p:sp>
        <p:nvSpPr>
          <p:cNvPr id="6" name="5 Marcador de número de diapositiva"/>
          <p:cNvSpPr>
            <a:spLocks noGrp="1"/>
          </p:cNvSpPr>
          <p:nvPr>
            <p:ph type="sldNum" sz="quarter" idx="12"/>
          </p:nvPr>
        </p:nvSpPr>
        <p:spPr/>
        <p:txBody>
          <a:bodyPr/>
          <a:lstStyle/>
          <a:p>
            <a:fld id="{EE409D5B-ED05-40B8-8C09-7658D9FBD521}" type="slidenum">
              <a:rPr lang="es-ES" smtClean="0"/>
              <a:pPr/>
              <a:t>‹Nº›</a:t>
            </a:fld>
            <a:endParaRPr lang="es-E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smtClean="0"/>
              <a:t>Haga clic para modificar el estilo de título del patrón</a:t>
            </a:r>
            <a:endParaRPr lang="es-ES"/>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3 Marcador de fecha"/>
          <p:cNvSpPr>
            <a:spLocks noGrp="1"/>
          </p:cNvSpPr>
          <p:nvPr>
            <p:ph type="dt" sz="half" idx="10"/>
          </p:nvPr>
        </p:nvSpPr>
        <p:spPr/>
        <p:txBody>
          <a:bodyPr/>
          <a:lstStyle/>
          <a:p>
            <a:fld id="{0FFF64FB-7848-4232-8EB5-09F2AB1DA0FD}" type="datetimeFigureOut">
              <a:rPr lang="es-ES" smtClean="0"/>
              <a:pPr/>
              <a:t>25/11/2014</a:t>
            </a:fld>
            <a:endParaRPr lang="es-ES"/>
          </a:p>
        </p:txBody>
      </p:sp>
      <p:sp>
        <p:nvSpPr>
          <p:cNvPr id="5" name="4 Marcador de pie de página"/>
          <p:cNvSpPr>
            <a:spLocks noGrp="1"/>
          </p:cNvSpPr>
          <p:nvPr>
            <p:ph type="ftr" sz="quarter" idx="11"/>
          </p:nvPr>
        </p:nvSpPr>
        <p:spPr/>
        <p:txBody>
          <a:bodyPr/>
          <a:lstStyle/>
          <a:p>
            <a:endParaRPr lang="es-ES"/>
          </a:p>
        </p:txBody>
      </p:sp>
      <p:sp>
        <p:nvSpPr>
          <p:cNvPr id="6" name="5 Marcador de número de diapositiva"/>
          <p:cNvSpPr>
            <a:spLocks noGrp="1"/>
          </p:cNvSpPr>
          <p:nvPr>
            <p:ph type="sldNum" sz="quarter" idx="12"/>
          </p:nvPr>
        </p:nvSpPr>
        <p:spPr/>
        <p:txBody>
          <a:bodyPr/>
          <a:lstStyle/>
          <a:p>
            <a:fld id="{EE409D5B-ED05-40B8-8C09-7658D9FBD521}" type="slidenum">
              <a:rPr lang="es-ES" smtClean="0"/>
              <a:pPr/>
              <a:t>‹Nº›</a:t>
            </a:fld>
            <a:endParaRPr lang="es-E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ES"/>
          </a:p>
        </p:txBody>
      </p:sp>
      <p:sp>
        <p:nvSpPr>
          <p:cNvPr id="3" name="2 Marcador de contenido"/>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3 Marcador de contenido"/>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5" name="4 Marcador de fecha"/>
          <p:cNvSpPr>
            <a:spLocks noGrp="1"/>
          </p:cNvSpPr>
          <p:nvPr>
            <p:ph type="dt" sz="half" idx="10"/>
          </p:nvPr>
        </p:nvSpPr>
        <p:spPr/>
        <p:txBody>
          <a:bodyPr/>
          <a:lstStyle/>
          <a:p>
            <a:fld id="{0FFF64FB-7848-4232-8EB5-09F2AB1DA0FD}" type="datetimeFigureOut">
              <a:rPr lang="es-ES" smtClean="0"/>
              <a:pPr/>
              <a:t>25/11/2014</a:t>
            </a:fld>
            <a:endParaRPr lang="es-ES"/>
          </a:p>
        </p:txBody>
      </p:sp>
      <p:sp>
        <p:nvSpPr>
          <p:cNvPr id="6" name="5 Marcador de pie de página"/>
          <p:cNvSpPr>
            <a:spLocks noGrp="1"/>
          </p:cNvSpPr>
          <p:nvPr>
            <p:ph type="ftr" sz="quarter" idx="11"/>
          </p:nvPr>
        </p:nvSpPr>
        <p:spPr/>
        <p:txBody>
          <a:bodyPr/>
          <a:lstStyle/>
          <a:p>
            <a:endParaRPr lang="es-ES"/>
          </a:p>
        </p:txBody>
      </p:sp>
      <p:sp>
        <p:nvSpPr>
          <p:cNvPr id="7" name="6 Marcador de número de diapositiva"/>
          <p:cNvSpPr>
            <a:spLocks noGrp="1"/>
          </p:cNvSpPr>
          <p:nvPr>
            <p:ph type="sldNum" sz="quarter" idx="12"/>
          </p:nvPr>
        </p:nvSpPr>
        <p:spPr/>
        <p:txBody>
          <a:bodyPr/>
          <a:lstStyle/>
          <a:p>
            <a:fld id="{EE409D5B-ED05-40B8-8C09-7658D9FBD521}" type="slidenum">
              <a:rPr lang="es-ES" smtClean="0"/>
              <a:pPr/>
              <a:t>‹Nº›</a:t>
            </a:fld>
            <a:endParaRPr lang="es-E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a:lvl1pPr>
          </a:lstStyle>
          <a:p>
            <a:r>
              <a:rPr lang="es-ES" smtClean="0"/>
              <a:t>Haga clic para modificar el estilo de título del patrón</a:t>
            </a:r>
            <a:endParaRPr lang="es-ES"/>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7" name="6 Marcador de fecha"/>
          <p:cNvSpPr>
            <a:spLocks noGrp="1"/>
          </p:cNvSpPr>
          <p:nvPr>
            <p:ph type="dt" sz="half" idx="10"/>
          </p:nvPr>
        </p:nvSpPr>
        <p:spPr/>
        <p:txBody>
          <a:bodyPr/>
          <a:lstStyle/>
          <a:p>
            <a:fld id="{0FFF64FB-7848-4232-8EB5-09F2AB1DA0FD}" type="datetimeFigureOut">
              <a:rPr lang="es-ES" smtClean="0"/>
              <a:pPr/>
              <a:t>25/11/2014</a:t>
            </a:fld>
            <a:endParaRPr lang="es-ES"/>
          </a:p>
        </p:txBody>
      </p:sp>
      <p:sp>
        <p:nvSpPr>
          <p:cNvPr id="8" name="7 Marcador de pie de página"/>
          <p:cNvSpPr>
            <a:spLocks noGrp="1"/>
          </p:cNvSpPr>
          <p:nvPr>
            <p:ph type="ftr" sz="quarter" idx="11"/>
          </p:nvPr>
        </p:nvSpPr>
        <p:spPr/>
        <p:txBody>
          <a:bodyPr/>
          <a:lstStyle/>
          <a:p>
            <a:endParaRPr lang="es-ES"/>
          </a:p>
        </p:txBody>
      </p:sp>
      <p:sp>
        <p:nvSpPr>
          <p:cNvPr id="9" name="8 Marcador de número de diapositiva"/>
          <p:cNvSpPr>
            <a:spLocks noGrp="1"/>
          </p:cNvSpPr>
          <p:nvPr>
            <p:ph type="sldNum" sz="quarter" idx="12"/>
          </p:nvPr>
        </p:nvSpPr>
        <p:spPr/>
        <p:txBody>
          <a:bodyPr/>
          <a:lstStyle/>
          <a:p>
            <a:fld id="{EE409D5B-ED05-40B8-8C09-7658D9FBD521}" type="slidenum">
              <a:rPr lang="es-ES" smtClean="0"/>
              <a:pPr/>
              <a:t>‹Nº›</a:t>
            </a:fld>
            <a:endParaRPr lang="es-E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ES"/>
          </a:p>
        </p:txBody>
      </p:sp>
      <p:sp>
        <p:nvSpPr>
          <p:cNvPr id="3" name="2 Marcador de fecha"/>
          <p:cNvSpPr>
            <a:spLocks noGrp="1"/>
          </p:cNvSpPr>
          <p:nvPr>
            <p:ph type="dt" sz="half" idx="10"/>
          </p:nvPr>
        </p:nvSpPr>
        <p:spPr/>
        <p:txBody>
          <a:bodyPr/>
          <a:lstStyle/>
          <a:p>
            <a:fld id="{0FFF64FB-7848-4232-8EB5-09F2AB1DA0FD}" type="datetimeFigureOut">
              <a:rPr lang="es-ES" smtClean="0"/>
              <a:pPr/>
              <a:t>25/11/2014</a:t>
            </a:fld>
            <a:endParaRPr lang="es-ES"/>
          </a:p>
        </p:txBody>
      </p:sp>
      <p:sp>
        <p:nvSpPr>
          <p:cNvPr id="4" name="3 Marcador de pie de página"/>
          <p:cNvSpPr>
            <a:spLocks noGrp="1"/>
          </p:cNvSpPr>
          <p:nvPr>
            <p:ph type="ftr" sz="quarter" idx="11"/>
          </p:nvPr>
        </p:nvSpPr>
        <p:spPr/>
        <p:txBody>
          <a:bodyPr/>
          <a:lstStyle/>
          <a:p>
            <a:endParaRPr lang="es-ES"/>
          </a:p>
        </p:txBody>
      </p:sp>
      <p:sp>
        <p:nvSpPr>
          <p:cNvPr id="5" name="4 Marcador de número de diapositiva"/>
          <p:cNvSpPr>
            <a:spLocks noGrp="1"/>
          </p:cNvSpPr>
          <p:nvPr>
            <p:ph type="sldNum" sz="quarter" idx="12"/>
          </p:nvPr>
        </p:nvSpPr>
        <p:spPr/>
        <p:txBody>
          <a:bodyPr/>
          <a:lstStyle/>
          <a:p>
            <a:fld id="{EE409D5B-ED05-40B8-8C09-7658D9FBD521}" type="slidenum">
              <a:rPr lang="es-ES" smtClean="0"/>
              <a:pPr/>
              <a:t>‹Nº›</a:t>
            </a:fld>
            <a:endParaRPr lang="es-E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1 Marcador de fecha"/>
          <p:cNvSpPr>
            <a:spLocks noGrp="1"/>
          </p:cNvSpPr>
          <p:nvPr>
            <p:ph type="dt" sz="half" idx="10"/>
          </p:nvPr>
        </p:nvSpPr>
        <p:spPr/>
        <p:txBody>
          <a:bodyPr/>
          <a:lstStyle/>
          <a:p>
            <a:fld id="{0FFF64FB-7848-4232-8EB5-09F2AB1DA0FD}" type="datetimeFigureOut">
              <a:rPr lang="es-ES" smtClean="0"/>
              <a:pPr/>
              <a:t>25/11/2014</a:t>
            </a:fld>
            <a:endParaRPr lang="es-ES"/>
          </a:p>
        </p:txBody>
      </p:sp>
      <p:sp>
        <p:nvSpPr>
          <p:cNvPr id="3" name="2 Marcador de pie de página"/>
          <p:cNvSpPr>
            <a:spLocks noGrp="1"/>
          </p:cNvSpPr>
          <p:nvPr>
            <p:ph type="ftr" sz="quarter" idx="11"/>
          </p:nvPr>
        </p:nvSpPr>
        <p:spPr/>
        <p:txBody>
          <a:bodyPr/>
          <a:lstStyle/>
          <a:p>
            <a:endParaRPr lang="es-ES"/>
          </a:p>
        </p:txBody>
      </p:sp>
      <p:sp>
        <p:nvSpPr>
          <p:cNvPr id="4" name="3 Marcador de número de diapositiva"/>
          <p:cNvSpPr>
            <a:spLocks noGrp="1"/>
          </p:cNvSpPr>
          <p:nvPr>
            <p:ph type="sldNum" sz="quarter" idx="12"/>
          </p:nvPr>
        </p:nvSpPr>
        <p:spPr/>
        <p:txBody>
          <a:bodyPr/>
          <a:lstStyle/>
          <a:p>
            <a:fld id="{EE409D5B-ED05-40B8-8C09-7658D9FBD521}" type="slidenum">
              <a:rPr lang="es-ES" smtClean="0"/>
              <a:pPr/>
              <a:t>‹Nº›</a:t>
            </a:fld>
            <a:endParaRPr lang="es-E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nchor="b"/>
          <a:lstStyle>
            <a:lvl1pPr algn="l">
              <a:defRPr sz="2000" b="1"/>
            </a:lvl1pPr>
          </a:lstStyle>
          <a:p>
            <a:r>
              <a:rPr lang="es-ES" smtClean="0"/>
              <a:t>Haga clic para modificar el estilo de título del patrón</a:t>
            </a:r>
            <a:endParaRPr lang="es-ES"/>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4 Marcador de fecha"/>
          <p:cNvSpPr>
            <a:spLocks noGrp="1"/>
          </p:cNvSpPr>
          <p:nvPr>
            <p:ph type="dt" sz="half" idx="10"/>
          </p:nvPr>
        </p:nvSpPr>
        <p:spPr/>
        <p:txBody>
          <a:bodyPr/>
          <a:lstStyle/>
          <a:p>
            <a:fld id="{0FFF64FB-7848-4232-8EB5-09F2AB1DA0FD}" type="datetimeFigureOut">
              <a:rPr lang="es-ES" smtClean="0"/>
              <a:pPr/>
              <a:t>25/11/2014</a:t>
            </a:fld>
            <a:endParaRPr lang="es-ES"/>
          </a:p>
        </p:txBody>
      </p:sp>
      <p:sp>
        <p:nvSpPr>
          <p:cNvPr id="6" name="5 Marcador de pie de página"/>
          <p:cNvSpPr>
            <a:spLocks noGrp="1"/>
          </p:cNvSpPr>
          <p:nvPr>
            <p:ph type="ftr" sz="quarter" idx="11"/>
          </p:nvPr>
        </p:nvSpPr>
        <p:spPr/>
        <p:txBody>
          <a:bodyPr/>
          <a:lstStyle/>
          <a:p>
            <a:endParaRPr lang="es-ES"/>
          </a:p>
        </p:txBody>
      </p:sp>
      <p:sp>
        <p:nvSpPr>
          <p:cNvPr id="7" name="6 Marcador de número de diapositiva"/>
          <p:cNvSpPr>
            <a:spLocks noGrp="1"/>
          </p:cNvSpPr>
          <p:nvPr>
            <p:ph type="sldNum" sz="quarter" idx="12"/>
          </p:nvPr>
        </p:nvSpPr>
        <p:spPr/>
        <p:txBody>
          <a:bodyPr/>
          <a:lstStyle/>
          <a:p>
            <a:fld id="{EE409D5B-ED05-40B8-8C09-7658D9FBD521}" type="slidenum">
              <a:rPr lang="es-ES" smtClean="0"/>
              <a:pPr/>
              <a:t>‹Nº›</a:t>
            </a:fld>
            <a:endParaRPr lang="es-E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nchor="b"/>
          <a:lstStyle>
            <a:lvl1pPr algn="l">
              <a:defRPr sz="2000" b="1"/>
            </a:lvl1pPr>
          </a:lstStyle>
          <a:p>
            <a:r>
              <a:rPr lang="es-ES" smtClean="0"/>
              <a:t>Haga clic para modificar el estilo de título del patrón</a:t>
            </a:r>
            <a:endParaRPr lang="es-ES"/>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4 Marcador de fecha"/>
          <p:cNvSpPr>
            <a:spLocks noGrp="1"/>
          </p:cNvSpPr>
          <p:nvPr>
            <p:ph type="dt" sz="half" idx="10"/>
          </p:nvPr>
        </p:nvSpPr>
        <p:spPr/>
        <p:txBody>
          <a:bodyPr/>
          <a:lstStyle/>
          <a:p>
            <a:fld id="{0FFF64FB-7848-4232-8EB5-09F2AB1DA0FD}" type="datetimeFigureOut">
              <a:rPr lang="es-ES" smtClean="0"/>
              <a:pPr/>
              <a:t>25/11/2014</a:t>
            </a:fld>
            <a:endParaRPr lang="es-ES"/>
          </a:p>
        </p:txBody>
      </p:sp>
      <p:sp>
        <p:nvSpPr>
          <p:cNvPr id="6" name="5 Marcador de pie de página"/>
          <p:cNvSpPr>
            <a:spLocks noGrp="1"/>
          </p:cNvSpPr>
          <p:nvPr>
            <p:ph type="ftr" sz="quarter" idx="11"/>
          </p:nvPr>
        </p:nvSpPr>
        <p:spPr/>
        <p:txBody>
          <a:bodyPr/>
          <a:lstStyle/>
          <a:p>
            <a:endParaRPr lang="es-ES"/>
          </a:p>
        </p:txBody>
      </p:sp>
      <p:sp>
        <p:nvSpPr>
          <p:cNvPr id="7" name="6 Marcador de número de diapositiva"/>
          <p:cNvSpPr>
            <a:spLocks noGrp="1"/>
          </p:cNvSpPr>
          <p:nvPr>
            <p:ph type="sldNum" sz="quarter" idx="12"/>
          </p:nvPr>
        </p:nvSpPr>
        <p:spPr/>
        <p:txBody>
          <a:bodyPr/>
          <a:lstStyle/>
          <a:p>
            <a:fld id="{EE409D5B-ED05-40B8-8C09-7658D9FBD521}" type="slidenum">
              <a:rPr lang="es-ES" smtClean="0"/>
              <a:pPr/>
              <a:t>‹Nº›</a:t>
            </a:fld>
            <a:endParaRPr lang="es-E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2">
            <a:lumMod val="40000"/>
            <a:lumOff val="60000"/>
          </a:schemeClr>
        </a:solidFill>
        <a:effectLst/>
      </p:bgPr>
    </p:bg>
    <p:spTree>
      <p:nvGrpSpPr>
        <p:cNvPr id="1" name=""/>
        <p:cNvGrpSpPr/>
        <p:nvPr/>
      </p:nvGrpSpPr>
      <p:grpSpPr>
        <a:xfrm>
          <a:off x="0" y="0"/>
          <a:ext cx="0" cy="0"/>
          <a:chOff x="0" y="0"/>
          <a:chExt cx="0" cy="0"/>
        </a:xfrm>
      </p:grpSpPr>
      <p:sp>
        <p:nvSpPr>
          <p:cNvPr id="2" name="1 Marcador de título"/>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s-ES" smtClean="0"/>
              <a:t>Haga clic para modificar el estilo de título del patrón</a:t>
            </a:r>
            <a:endParaRPr lang="es-ES"/>
          </a:p>
        </p:txBody>
      </p:sp>
      <p:sp>
        <p:nvSpPr>
          <p:cNvPr id="3" name="2 Marcador de texto"/>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3 Marcador de fecha"/>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FFF64FB-7848-4232-8EB5-09F2AB1DA0FD}" type="datetimeFigureOut">
              <a:rPr lang="es-ES" smtClean="0"/>
              <a:pPr/>
              <a:t>25/11/2014</a:t>
            </a:fld>
            <a:endParaRPr lang="es-ES"/>
          </a:p>
        </p:txBody>
      </p:sp>
      <p:sp>
        <p:nvSpPr>
          <p:cNvPr id="5" name="4 Marcador de pie de página"/>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5 Marcador de número de diapositiva"/>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E409D5B-ED05-40B8-8C09-7658D9FBD521}" type="slidenum">
              <a:rPr lang="es-ES" smtClean="0"/>
              <a:pPr/>
              <a:t>‹Nº›</a:t>
            </a:fld>
            <a:endParaRPr lang="es-ES"/>
          </a:p>
        </p:txBody>
      </p:sp>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media-cdn.tripadvisor.com/media/photo-s/04/b9/e1/0c/tasca-telemaco.jpg" TargetMode="External"/><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www.gomera.com.es/webs/NuestrosBailes.htm" TargetMode="External"/><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www.gomera-island.com/turismo-ger/folklore.html" TargetMode="External"/><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hyperlink" Target="http://www.tascatelemaco.com/?page_id=2" TargetMode="External"/><Relationship Id="rId3" Type="http://schemas.openxmlformats.org/officeDocument/2006/relationships/hyperlink" Target="mailto:tamboresguada@gomera.com.es" TargetMode="External"/><Relationship Id="rId7" Type="http://schemas.openxmlformats.org/officeDocument/2006/relationships/hyperlink" Target="http://www.tascatelemaco.com/" TargetMode="External"/><Relationship Id="rId2" Type="http://schemas.openxmlformats.org/officeDocument/2006/relationships/hyperlink" Target="http://www.gomera.com.es/Index.htm" TargetMode="External"/><Relationship Id="rId1" Type="http://schemas.openxmlformats.org/officeDocument/2006/relationships/slideLayout" Target="../slideLayouts/slideLayout2.xml"/><Relationship Id="rId6" Type="http://schemas.openxmlformats.org/officeDocument/2006/relationships/hyperlink" Target="http://www.lagomera.travel/islas-canarias/la-gomera/es/acerca/el-silbo-de-la-gomera/" TargetMode="External"/><Relationship Id="rId5" Type="http://schemas.openxmlformats.org/officeDocument/2006/relationships/hyperlink" Target="mailto:38011613@gobiernodecanarias.org" TargetMode="External"/><Relationship Id="rId4" Type="http://schemas.openxmlformats.org/officeDocument/2006/relationships/hyperlink" Target="http://www.gomera.com.es/webs/Contacte.htm"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www.gomeranoticias.com/article/la-%E2%80%98batucada-del-poeta%E2%80%99-participa-en-los-carnavales-de-la-gomera" TargetMode="Externa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www.lagomera.travel/kanarische-inseln/la-gomera/de/infos/die-pfeifrspache-von-la-gomera/" TargetMode="External"/><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3 Tabla"/>
          <p:cNvGraphicFramePr>
            <a:graphicFrameLocks noGrp="1"/>
          </p:cNvGraphicFramePr>
          <p:nvPr>
            <p:extLst>
              <p:ext uri="{D42A27DB-BD31-4B8C-83A1-F6EECF244321}">
                <p14:modId xmlns:p14="http://schemas.microsoft.com/office/powerpoint/2010/main" xmlns="" val="1528527534"/>
              </p:ext>
            </p:extLst>
          </p:nvPr>
        </p:nvGraphicFramePr>
        <p:xfrm>
          <a:off x="285720" y="928670"/>
          <a:ext cx="8358246" cy="2286016"/>
        </p:xfrm>
        <a:graphic>
          <a:graphicData uri="http://schemas.openxmlformats.org/drawingml/2006/table">
            <a:tbl>
              <a:tblPr/>
              <a:tblGrid>
                <a:gridCol w="8358246"/>
              </a:tblGrid>
              <a:tr h="2286016">
                <a:tc>
                  <a:txBody>
                    <a:bodyPr/>
                    <a:lstStyle/>
                    <a:p>
                      <a:pPr algn="ctr">
                        <a:lnSpc>
                          <a:spcPct val="115000"/>
                        </a:lnSpc>
                        <a:spcAft>
                          <a:spcPts val="0"/>
                        </a:spcAft>
                      </a:pPr>
                      <a:r>
                        <a:rPr lang="es-ES" sz="3200" dirty="0">
                          <a:latin typeface="Calibri"/>
                          <a:ea typeface="Calibri"/>
                          <a:cs typeface="Times New Roman"/>
                        </a:rPr>
                        <a:t>INDOOR 2</a:t>
                      </a:r>
                    </a:p>
                    <a:p>
                      <a:pPr algn="ctr">
                        <a:lnSpc>
                          <a:spcPct val="115000"/>
                        </a:lnSpc>
                        <a:spcAft>
                          <a:spcPts val="0"/>
                        </a:spcAft>
                      </a:pPr>
                      <a:r>
                        <a:rPr lang="es-ES" sz="3200" b="1" dirty="0">
                          <a:latin typeface="Calibri"/>
                          <a:ea typeface="Calibri"/>
                          <a:cs typeface="Times New Roman"/>
                        </a:rPr>
                        <a:t>MÚSICA Y BAILE / MUSIK UND </a:t>
                      </a:r>
                      <a:r>
                        <a:rPr lang="es-ES" sz="3200" b="1" dirty="0" smtClean="0">
                          <a:latin typeface="Calibri"/>
                          <a:ea typeface="Calibri"/>
                          <a:cs typeface="Times New Roman"/>
                        </a:rPr>
                        <a:t>TANZ</a:t>
                      </a:r>
                      <a:r>
                        <a:rPr lang="es-ES" sz="3200" b="1" dirty="0" smtClean="0">
                          <a:solidFill>
                            <a:srgbClr val="000000"/>
                          </a:solidFill>
                          <a:latin typeface="Calibri"/>
                          <a:ea typeface="Calibri"/>
                          <a:cs typeface="Times New Roman"/>
                        </a:rPr>
                        <a:t>/</a:t>
                      </a:r>
                      <a:r>
                        <a:rPr lang="es-ES" sz="3200" b="1" baseline="0" dirty="0" smtClean="0">
                          <a:solidFill>
                            <a:srgbClr val="000000"/>
                          </a:solidFill>
                          <a:latin typeface="Calibri"/>
                          <a:ea typeface="Calibri"/>
                          <a:cs typeface="Times New Roman"/>
                        </a:rPr>
                        <a:t> </a:t>
                      </a:r>
                      <a:r>
                        <a:rPr lang="es-ES" sz="3200" b="1" baseline="0" dirty="0" smtClean="0">
                          <a:solidFill>
                            <a:srgbClr val="000000"/>
                          </a:solidFill>
                          <a:latin typeface="Calibri"/>
                          <a:ea typeface="Calibri"/>
                          <a:cs typeface="Times New Roman"/>
                        </a:rPr>
                        <a:t>MUSIC </a:t>
                      </a:r>
                      <a:r>
                        <a:rPr lang="es-ES" sz="3200" b="1" baseline="0" dirty="0" smtClean="0">
                          <a:solidFill>
                            <a:srgbClr val="000000"/>
                          </a:solidFill>
                          <a:latin typeface="Calibri"/>
                          <a:ea typeface="Calibri"/>
                          <a:cs typeface="Times New Roman"/>
                        </a:rPr>
                        <a:t>AND DANCE</a:t>
                      </a:r>
                      <a:endParaRPr lang="es-ES" sz="32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r>
            </a:tbl>
          </a:graphicData>
        </a:graphic>
      </p:graphicFrame>
      <p:sp>
        <p:nvSpPr>
          <p:cNvPr id="3073" name="Rectangle 1"/>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ES" sz="1800" b="0" i="0" u="none" strike="noStrike" cap="none" normalizeH="0" baseline="0" smtClean="0">
              <a:ln>
                <a:noFill/>
              </a:ln>
              <a:solidFill>
                <a:schemeClr val="tx1"/>
              </a:solidFill>
              <a:effectLst/>
              <a:latin typeface="Arial" pitchFamily="34" charset="0"/>
              <a:cs typeface="Arial" pitchFamily="34" charset="0"/>
            </a:endParaRPr>
          </a:p>
        </p:txBody>
      </p:sp>
    </p:spTree>
  </p:cSld>
  <p:clrMapOvr>
    <a:masterClrMapping/>
  </p:clrMapOvr>
  <p:transition>
    <p:wedg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ES"/>
          </a:p>
        </p:txBody>
      </p:sp>
      <p:pic>
        <p:nvPicPr>
          <p:cNvPr id="21505" name="Grafik 4"/>
          <p:cNvPicPr>
            <a:picLocks noChangeAspect="1" noChangeArrowheads="1"/>
          </p:cNvPicPr>
          <p:nvPr/>
        </p:nvPicPr>
        <p:blipFill>
          <a:blip r:embed="rId2" cstate="print"/>
          <a:srcRect/>
          <a:stretch>
            <a:fillRect/>
          </a:stretch>
        </p:blipFill>
        <p:spPr bwMode="auto">
          <a:xfrm>
            <a:off x="928662" y="285728"/>
            <a:ext cx="5786478" cy="4335829"/>
          </a:xfrm>
          <a:prstGeom prst="rect">
            <a:avLst/>
          </a:prstGeom>
          <a:noFill/>
        </p:spPr>
      </p:pic>
      <p:sp>
        <p:nvSpPr>
          <p:cNvPr id="21507" name="Rectangle 3"/>
          <p:cNvSpPr>
            <a:spLocks noChangeArrowheads="1"/>
          </p:cNvSpPr>
          <p:nvPr/>
        </p:nvSpPr>
        <p:spPr bwMode="auto">
          <a:xfrm>
            <a:off x="0" y="301942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ES" sz="1800" b="0" i="0" u="none" strike="noStrike" cap="none" normalizeH="0" baseline="0" smtClean="0">
              <a:ln>
                <a:noFill/>
              </a:ln>
              <a:solidFill>
                <a:schemeClr val="tx1"/>
              </a:solidFill>
              <a:effectLst/>
              <a:latin typeface="Arial" pitchFamily="34" charset="0"/>
              <a:cs typeface="Arial" pitchFamily="34" charset="0"/>
            </a:endParaRPr>
          </a:p>
        </p:txBody>
      </p:sp>
      <p:sp>
        <p:nvSpPr>
          <p:cNvPr id="12" name="11 Rectángulo"/>
          <p:cNvSpPr/>
          <p:nvPr/>
        </p:nvSpPr>
        <p:spPr>
          <a:xfrm>
            <a:off x="714348" y="4786322"/>
            <a:ext cx="7530060" cy="400110"/>
          </a:xfrm>
          <a:prstGeom prst="rect">
            <a:avLst/>
          </a:prstGeom>
        </p:spPr>
        <p:txBody>
          <a:bodyPr wrap="square">
            <a:spAutoFit/>
          </a:bodyPr>
          <a:lstStyle/>
          <a:p>
            <a:pPr lvl="0" fontAlgn="base">
              <a:spcBef>
                <a:spcPct val="0"/>
              </a:spcBef>
              <a:spcAft>
                <a:spcPct val="0"/>
              </a:spcAft>
            </a:pPr>
            <a:r>
              <a:rPr lang="es-ES" sz="2000" dirty="0" err="1" smtClean="0">
                <a:solidFill>
                  <a:prstClr val="black"/>
                </a:solidFill>
                <a:latin typeface="Arial" pitchFamily="34" charset="0"/>
                <a:ea typeface="Calibri" pitchFamily="34" charset="0"/>
                <a:cs typeface="Times New Roman" pitchFamily="18" charset="0"/>
              </a:rPr>
              <a:t>Re.</a:t>
            </a:r>
            <a:r>
              <a:rPr lang="es-ES" sz="2000" dirty="0" smtClean="0">
                <a:solidFill>
                  <a:prstClr val="black"/>
                </a:solidFill>
                <a:latin typeface="Arial" pitchFamily="34" charset="0"/>
                <a:ea typeface="Calibri" pitchFamily="34" charset="0"/>
                <a:cs typeface="Times New Roman" pitchFamily="18" charset="0"/>
              </a:rPr>
              <a:t>: </a:t>
            </a:r>
            <a:r>
              <a:rPr lang="es-ES" sz="1400" u="sng" dirty="0">
                <a:solidFill>
                  <a:srgbClr val="0000FF"/>
                </a:solidFill>
                <a:latin typeface="Arial" pitchFamily="34" charset="0"/>
                <a:ea typeface="Calibri" pitchFamily="34" charset="0"/>
                <a:cs typeface="Times New Roman" pitchFamily="18" charset="0"/>
                <a:hlinkClick r:id="rId3"/>
              </a:rPr>
              <a:t>http://media-cdn.tripadvisor.com/media/photo-s/04/b9/e1/0c/tasca-telemaco.jpg</a:t>
            </a:r>
            <a:r>
              <a:rPr lang="es-ES" sz="1400" u="sng" dirty="0">
                <a:solidFill>
                  <a:srgbClr val="0000FF"/>
                </a:solidFill>
                <a:latin typeface="Arial" pitchFamily="34" charset="0"/>
                <a:ea typeface="Calibri" pitchFamily="34" charset="0"/>
                <a:cs typeface="Times New Roman" pitchFamily="18" charset="0"/>
              </a:rPr>
              <a:t>  </a:t>
            </a: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ctrTitle"/>
          </p:nvPr>
        </p:nvSpPr>
        <p:spPr>
          <a:xfrm>
            <a:off x="500034" y="428604"/>
            <a:ext cx="7772400" cy="1470025"/>
          </a:xfrm>
        </p:spPr>
        <p:txBody>
          <a:bodyPr>
            <a:normAutofit fontScale="90000"/>
          </a:bodyPr>
          <a:lstStyle/>
          <a:p>
            <a:r>
              <a:rPr lang="de-DE" dirty="0" smtClean="0"/>
              <a:t> </a:t>
            </a:r>
            <a:r>
              <a:rPr lang="es-ES" dirty="0" smtClean="0"/>
              <a:t/>
            </a:r>
            <a:br>
              <a:rPr lang="es-ES" dirty="0" smtClean="0"/>
            </a:br>
            <a:r>
              <a:rPr lang="en-US" dirty="0" smtClean="0"/>
              <a:t>5 </a:t>
            </a:r>
            <a:r>
              <a:rPr lang="en-US" dirty="0" err="1" smtClean="0"/>
              <a:t>Baile</a:t>
            </a:r>
            <a:r>
              <a:rPr lang="en-US" dirty="0" smtClean="0"/>
              <a:t> </a:t>
            </a:r>
            <a:r>
              <a:rPr lang="en-US" dirty="0" err="1" smtClean="0"/>
              <a:t>folklórico</a:t>
            </a:r>
            <a:r>
              <a:rPr lang="en-US" dirty="0" smtClean="0"/>
              <a:t>/</a:t>
            </a:r>
            <a:r>
              <a:rPr lang="en-US" dirty="0" err="1" smtClean="0"/>
              <a:t>Folkloretanz</a:t>
            </a:r>
            <a:r>
              <a:rPr lang="es-ES" dirty="0" smtClean="0"/>
              <a:t/>
            </a:r>
            <a:br>
              <a:rPr lang="es-ES" dirty="0" smtClean="0"/>
            </a:br>
            <a:endParaRPr lang="es-ES" dirty="0"/>
          </a:p>
        </p:txBody>
      </p:sp>
      <p:sp>
        <p:nvSpPr>
          <p:cNvPr id="5" name="4 Subtítulo"/>
          <p:cNvSpPr>
            <a:spLocks noGrp="1"/>
          </p:cNvSpPr>
          <p:nvPr>
            <p:ph type="subTitle" idx="1"/>
          </p:nvPr>
        </p:nvSpPr>
        <p:spPr>
          <a:xfrm>
            <a:off x="1043608" y="1916832"/>
            <a:ext cx="6072230" cy="1752600"/>
          </a:xfrm>
        </p:spPr>
        <p:txBody>
          <a:bodyPr>
            <a:normAutofit fontScale="25000" lnSpcReduction="20000"/>
          </a:bodyPr>
          <a:lstStyle/>
          <a:p>
            <a:r>
              <a:rPr lang="es-ES" sz="9600" dirty="0" smtClean="0">
                <a:solidFill>
                  <a:srgbClr val="7030A0"/>
                </a:solidFill>
              </a:rPr>
              <a:t>La Gomera posee un folklore variado, fruto de las diversas aportaciones culturales generadas a través de su historia.</a:t>
            </a:r>
          </a:p>
          <a:p>
            <a:endParaRPr lang="es-ES" sz="9600" dirty="0" smtClean="0">
              <a:solidFill>
                <a:srgbClr val="7030A0"/>
              </a:solidFill>
            </a:endParaRPr>
          </a:p>
          <a:p>
            <a:r>
              <a:rPr lang="de-DE" sz="9600" dirty="0" smtClean="0">
                <a:solidFill>
                  <a:srgbClr val="0070C0"/>
                </a:solidFill>
              </a:rPr>
              <a:t>La Gomera hat eine abwechslungsreiche Folklore, Ergebnis der verschiedenen kulturellen Beiträge in seiner Geschichte.</a:t>
            </a:r>
          </a:p>
          <a:p>
            <a:endParaRPr lang="de-DE" sz="9600" dirty="0" smtClean="0">
              <a:solidFill>
                <a:srgbClr val="0070C0"/>
              </a:solidFill>
            </a:endParaRPr>
          </a:p>
          <a:p>
            <a:r>
              <a:rPr lang="de-DE" sz="9600" dirty="0" smtClean="0">
                <a:solidFill>
                  <a:srgbClr val="000000"/>
                </a:solidFill>
              </a:rPr>
              <a:t>La Gomera has a varied folklore, </a:t>
            </a:r>
            <a:r>
              <a:rPr lang="de-DE" sz="9600" dirty="0" smtClean="0">
                <a:solidFill>
                  <a:srgbClr val="000000"/>
                </a:solidFill>
              </a:rPr>
              <a:t>result </a:t>
            </a:r>
            <a:r>
              <a:rPr lang="de-DE" sz="9600" dirty="0" smtClean="0">
                <a:solidFill>
                  <a:srgbClr val="000000"/>
                </a:solidFill>
              </a:rPr>
              <a:t>of the different cultural contributions troughout its history.</a:t>
            </a:r>
            <a:endParaRPr lang="es-ES" sz="9600" dirty="0" smtClean="0">
              <a:solidFill>
                <a:srgbClr val="000000"/>
              </a:solidFill>
            </a:endParaRPr>
          </a:p>
          <a:p>
            <a:r>
              <a:rPr lang="de-DE" dirty="0" smtClean="0">
                <a:solidFill>
                  <a:srgbClr val="0070C0"/>
                </a:solidFill>
              </a:rPr>
              <a:t> </a:t>
            </a:r>
            <a:endParaRPr lang="es-ES" dirty="0" smtClean="0">
              <a:solidFill>
                <a:srgbClr val="0070C0"/>
              </a:solidFill>
            </a:endParaRPr>
          </a:p>
          <a:p>
            <a:endParaRPr lang="es-ES" dirty="0"/>
          </a:p>
        </p:txBody>
      </p:sp>
    </p:spTree>
  </p:cSld>
  <p:clrMapOvr>
    <a:masterClrMapping/>
  </p:clrMapOvr>
  <p:transition>
    <p:wheel spokes="3"/>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ES"/>
          </a:p>
        </p:txBody>
      </p:sp>
      <p:pic>
        <p:nvPicPr>
          <p:cNvPr id="24577" name="Grafik 5"/>
          <p:cNvPicPr>
            <a:picLocks noChangeAspect="1" noChangeArrowheads="1"/>
          </p:cNvPicPr>
          <p:nvPr/>
        </p:nvPicPr>
        <p:blipFill>
          <a:blip r:embed="rId2" cstate="print"/>
          <a:srcRect/>
          <a:stretch>
            <a:fillRect/>
          </a:stretch>
        </p:blipFill>
        <p:spPr bwMode="auto">
          <a:xfrm>
            <a:off x="428596" y="571480"/>
            <a:ext cx="4429156" cy="5918106"/>
          </a:xfrm>
          <a:prstGeom prst="rect">
            <a:avLst/>
          </a:prstGeom>
          <a:noFill/>
        </p:spPr>
      </p:pic>
      <p:sp>
        <p:nvSpPr>
          <p:cNvPr id="24579" name="Rectangle 3"/>
          <p:cNvSpPr>
            <a:spLocks noChangeArrowheads="1"/>
          </p:cNvSpPr>
          <p:nvPr/>
        </p:nvSpPr>
        <p:spPr bwMode="auto">
          <a:xfrm>
            <a:off x="0" y="299085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de-DE" sz="2000" b="0" i="0" u="none" strike="noStrike" cap="none" normalizeH="0" baseline="0" smtClean="0">
                <a:ln>
                  <a:noFill/>
                </a:ln>
                <a:solidFill>
                  <a:schemeClr val="tx1"/>
                </a:solidFill>
                <a:effectLst/>
                <a:latin typeface="Arial" pitchFamily="34" charset="0"/>
                <a:ea typeface="Calibri" pitchFamily="34" charset="0"/>
                <a:cs typeface="Times New Roman" pitchFamily="18" charset="0"/>
              </a:rPr>
              <a:t> </a:t>
            </a:r>
            <a:r>
              <a:rPr kumimoji="0" lang="en-US" sz="1100" b="0" i="0" u="none" strike="noStrike" cap="none" normalizeH="0" baseline="0" smtClean="0">
                <a:ln>
                  <a:noFill/>
                </a:ln>
                <a:solidFill>
                  <a:schemeClr val="tx1"/>
                </a:solidFill>
                <a:effectLst/>
                <a:latin typeface="Arial" pitchFamily="34" charset="0"/>
                <a:ea typeface="Calibri" pitchFamily="34" charset="0"/>
                <a:cs typeface="Times New Roman" pitchFamily="18"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9" name="8 Rectángulo"/>
          <p:cNvSpPr/>
          <p:nvPr/>
        </p:nvSpPr>
        <p:spPr>
          <a:xfrm>
            <a:off x="4857720" y="3143248"/>
            <a:ext cx="4286280" cy="800219"/>
          </a:xfrm>
          <a:prstGeom prst="rect">
            <a:avLst/>
          </a:prstGeom>
        </p:spPr>
        <p:txBody>
          <a:bodyPr wrap="square">
            <a:spAutoFit/>
          </a:bodyPr>
          <a:lstStyle/>
          <a:p>
            <a:r>
              <a:rPr lang="en-US" dirty="0" smtClean="0"/>
              <a:t>Ref.: </a:t>
            </a:r>
            <a:r>
              <a:rPr lang="en-US" sz="1400" u="sng" dirty="0">
                <a:solidFill>
                  <a:srgbClr val="0000FF"/>
                </a:solidFill>
                <a:latin typeface="Arial" pitchFamily="34" charset="0"/>
                <a:ea typeface="Calibri" pitchFamily="34" charset="0"/>
                <a:cs typeface="Times New Roman" pitchFamily="18" charset="0"/>
                <a:hlinkClick r:id="rId3"/>
              </a:rPr>
              <a:t>http://www.gomera.com.es/webs/NuestrosBailes.htm</a:t>
            </a:r>
            <a:r>
              <a:rPr lang="en-US" sz="1400" u="sng" dirty="0">
                <a:solidFill>
                  <a:srgbClr val="0000FF"/>
                </a:solidFill>
                <a:latin typeface="Arial" pitchFamily="34" charset="0"/>
                <a:ea typeface="Calibri" pitchFamily="34" charset="0"/>
                <a:cs typeface="Times New Roman" pitchFamily="18" charset="0"/>
              </a:rPr>
              <a:t> </a:t>
            </a:r>
            <a:endParaRPr lang="es-ES" sz="1400" u="sng" dirty="0">
              <a:solidFill>
                <a:srgbClr val="0000FF"/>
              </a:solidFill>
              <a:latin typeface="Arial" pitchFamily="34" charset="0"/>
              <a:ea typeface="Calibri" pitchFamily="34" charset="0"/>
              <a:cs typeface="Times New Roman" pitchFamily="18" charset="0"/>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chemeClr val="tx1"/>
                </a:solidFill>
                <a:effectLst/>
                <a:latin typeface="Arial" pitchFamily="34" charset="0"/>
                <a:ea typeface="Calibri" pitchFamily="34" charset="0"/>
                <a:cs typeface="Times New Roman" pitchFamily="18"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pic>
        <p:nvPicPr>
          <p:cNvPr id="26625" name="Grafik 6"/>
          <p:cNvPicPr>
            <a:picLocks noChangeAspect="1" noChangeArrowheads="1"/>
          </p:cNvPicPr>
          <p:nvPr/>
        </p:nvPicPr>
        <p:blipFill>
          <a:blip r:embed="rId2" cstate="print"/>
          <a:srcRect/>
          <a:stretch>
            <a:fillRect/>
          </a:stretch>
        </p:blipFill>
        <p:spPr bwMode="auto">
          <a:xfrm>
            <a:off x="785786" y="285728"/>
            <a:ext cx="5356834" cy="3857652"/>
          </a:xfrm>
          <a:prstGeom prst="rect">
            <a:avLst/>
          </a:prstGeom>
          <a:noFill/>
        </p:spPr>
      </p:pic>
      <p:sp>
        <p:nvSpPr>
          <p:cNvPr id="26627" name="Rectangle 3"/>
          <p:cNvSpPr>
            <a:spLocks noChangeArrowheads="1"/>
          </p:cNvSpPr>
          <p:nvPr/>
        </p:nvSpPr>
        <p:spPr bwMode="auto">
          <a:xfrm>
            <a:off x="0" y="24669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ES" sz="1800" b="0" i="0" u="none" strike="noStrike" cap="none" normalizeH="0" baseline="0" smtClean="0">
              <a:ln>
                <a:noFill/>
              </a:ln>
              <a:solidFill>
                <a:schemeClr val="tx1"/>
              </a:solidFill>
              <a:effectLst/>
              <a:latin typeface="Arial" pitchFamily="34" charset="0"/>
              <a:cs typeface="Arial" pitchFamily="34" charset="0"/>
            </a:endParaRPr>
          </a:p>
        </p:txBody>
      </p:sp>
      <p:sp>
        <p:nvSpPr>
          <p:cNvPr id="26628" name="Rectangle 4"/>
          <p:cNvSpPr>
            <a:spLocks noChangeArrowheads="1"/>
          </p:cNvSpPr>
          <p:nvPr/>
        </p:nvSpPr>
        <p:spPr bwMode="auto">
          <a:xfrm>
            <a:off x="428596" y="4572008"/>
            <a:ext cx="5161734" cy="677108"/>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smtClean="0">
                <a:ln>
                  <a:noFill/>
                </a:ln>
                <a:solidFill>
                  <a:schemeClr val="tx1"/>
                </a:solidFill>
                <a:effectLst/>
                <a:latin typeface="Arial" pitchFamily="34" charset="0"/>
                <a:ea typeface="Calibri" pitchFamily="34" charset="0"/>
                <a:cs typeface="Times New Roman" pitchFamily="18" charset="0"/>
              </a:rPr>
              <a:t>Ref.: </a:t>
            </a:r>
            <a:r>
              <a:rPr lang="en-US" sz="1400" u="sng" dirty="0">
                <a:solidFill>
                  <a:srgbClr val="0000FF"/>
                </a:solidFill>
                <a:latin typeface="Arial" pitchFamily="34" charset="0"/>
                <a:ea typeface="Calibri" pitchFamily="34" charset="0"/>
                <a:cs typeface="Times New Roman" pitchFamily="18" charset="0"/>
                <a:hlinkClick r:id="rId3"/>
              </a:rPr>
              <a:t>http://www.gomera-island.com/turismo-ger/folklore.html</a:t>
            </a:r>
            <a:endParaRPr lang="es-ES" sz="1400" u="sng" dirty="0">
              <a:solidFill>
                <a:srgbClr val="0000FF"/>
              </a:solidFill>
              <a:latin typeface="Arial" pitchFamily="34" charset="0"/>
              <a:ea typeface="Calibri" pitchFamily="34" charset="0"/>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s-ES" sz="1800" b="0" i="0" u="none" strike="noStrike" cap="none" normalizeH="0" baseline="0" dirty="0" smtClean="0">
              <a:ln>
                <a:noFill/>
              </a:ln>
              <a:solidFill>
                <a:schemeClr val="tx1"/>
              </a:solidFill>
              <a:effectLst/>
              <a:latin typeface="Arial" pitchFamily="34" charset="0"/>
              <a:cs typeface="Arial" pitchFamily="34" charset="0"/>
            </a:endParaRPr>
          </a:p>
        </p:txBody>
      </p:sp>
    </p:spTree>
  </p:cSld>
  <p:clrMapOvr>
    <a:masterClrMapping/>
  </p:clrMapOvr>
  <p:transition>
    <p:strips dir="ru"/>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Título"/>
          <p:cNvSpPr>
            <a:spLocks noGrp="1"/>
          </p:cNvSpPr>
          <p:nvPr>
            <p:ph type="ctrTitle"/>
          </p:nvPr>
        </p:nvSpPr>
        <p:spPr>
          <a:xfrm>
            <a:off x="-428660" y="785794"/>
            <a:ext cx="7772400" cy="1470025"/>
          </a:xfrm>
        </p:spPr>
        <p:txBody>
          <a:bodyPr/>
          <a:lstStyle/>
          <a:p>
            <a:r>
              <a:rPr lang="es-ES" dirty="0" smtClean="0">
                <a:solidFill>
                  <a:srgbClr val="08BEC2"/>
                </a:solidFill>
              </a:rPr>
              <a:t>Sara </a:t>
            </a:r>
            <a:r>
              <a:rPr lang="es-ES" dirty="0" err="1" smtClean="0">
                <a:solidFill>
                  <a:srgbClr val="08BEC2"/>
                </a:solidFill>
              </a:rPr>
              <a:t>Darias</a:t>
            </a:r>
            <a:r>
              <a:rPr lang="es-ES" dirty="0" smtClean="0">
                <a:solidFill>
                  <a:srgbClr val="08BEC2"/>
                </a:solidFill>
              </a:rPr>
              <a:t> Padrón</a:t>
            </a:r>
            <a:r>
              <a:rPr lang="es-ES" dirty="0" smtClean="0">
                <a:solidFill>
                  <a:schemeClr val="accent2">
                    <a:lumMod val="75000"/>
                  </a:schemeClr>
                </a:solidFill>
              </a:rPr>
              <a:t>.</a:t>
            </a:r>
            <a:r>
              <a:rPr lang="es-ES" dirty="0" smtClean="0"/>
              <a:t/>
            </a:r>
            <a:br>
              <a:rPr lang="es-ES" dirty="0" smtClean="0"/>
            </a:br>
            <a:r>
              <a:rPr lang="es-ES" sz="1600" dirty="0" smtClean="0"/>
              <a:t>2º ESO</a:t>
            </a:r>
            <a:endParaRPr lang="es-ES" sz="1600" dirty="0"/>
          </a:p>
        </p:txBody>
      </p:sp>
      <p:pic>
        <p:nvPicPr>
          <p:cNvPr id="27650" name="Picture 2" descr="C:\Users\u_38011613\Desktop\imgres.jpg"/>
          <p:cNvPicPr>
            <a:picLocks noChangeAspect="1" noChangeArrowheads="1"/>
          </p:cNvPicPr>
          <p:nvPr/>
        </p:nvPicPr>
        <p:blipFill>
          <a:blip r:embed="rId2" cstate="print"/>
          <a:srcRect/>
          <a:stretch>
            <a:fillRect/>
          </a:stretch>
        </p:blipFill>
        <p:spPr bwMode="auto">
          <a:xfrm>
            <a:off x="4211960" y="2420888"/>
            <a:ext cx="3647801" cy="3337350"/>
          </a:xfrm>
          <a:prstGeom prst="rect">
            <a:avLst/>
          </a:prstGeom>
          <a:noFill/>
        </p:spPr>
      </p:pic>
      <p:pic>
        <p:nvPicPr>
          <p:cNvPr id="27651" name="Picture 3" descr="C:\Users\u_38011613\Desktop\cara-feliz.jpg"/>
          <p:cNvPicPr>
            <a:picLocks noChangeAspect="1" noChangeArrowheads="1"/>
          </p:cNvPicPr>
          <p:nvPr/>
        </p:nvPicPr>
        <p:blipFill>
          <a:blip r:embed="rId3" cstate="print"/>
          <a:srcRect/>
          <a:stretch>
            <a:fillRect/>
          </a:stretch>
        </p:blipFill>
        <p:spPr bwMode="auto">
          <a:xfrm>
            <a:off x="971600" y="3212976"/>
            <a:ext cx="2654073" cy="2286586"/>
          </a:xfrm>
          <a:prstGeom prst="rect">
            <a:avLst/>
          </a:prstGeom>
          <a:noFill/>
        </p:spPr>
      </p:pic>
    </p:spTree>
  </p:cSld>
  <p:clrMapOvr>
    <a:masterClrMapping/>
  </p:clrMapOvr>
  <p:transition>
    <p:randomBar dir="vert"/>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3 Tabla"/>
          <p:cNvGraphicFramePr>
            <a:graphicFrameLocks noGrp="1"/>
          </p:cNvGraphicFramePr>
          <p:nvPr>
            <p:extLst>
              <p:ext uri="{D42A27DB-BD31-4B8C-83A1-F6EECF244321}">
                <p14:modId xmlns:p14="http://schemas.microsoft.com/office/powerpoint/2010/main" xmlns="" val="3557704875"/>
              </p:ext>
            </p:extLst>
          </p:nvPr>
        </p:nvGraphicFramePr>
        <p:xfrm>
          <a:off x="611560" y="620688"/>
          <a:ext cx="8032975" cy="5760640"/>
        </p:xfrm>
        <a:graphic>
          <a:graphicData uri="http://schemas.openxmlformats.org/drawingml/2006/table">
            <a:tbl>
              <a:tblPr/>
              <a:tblGrid>
                <a:gridCol w="222178"/>
                <a:gridCol w="803128"/>
                <a:gridCol w="1205542"/>
                <a:gridCol w="1465128"/>
                <a:gridCol w="1283755"/>
                <a:gridCol w="1446423"/>
                <a:gridCol w="1606821"/>
              </a:tblGrid>
              <a:tr h="694538">
                <a:tc gridSpan="7">
                  <a:txBody>
                    <a:bodyPr/>
                    <a:lstStyle/>
                    <a:p>
                      <a:pPr algn="ctr">
                        <a:lnSpc>
                          <a:spcPct val="115000"/>
                        </a:lnSpc>
                        <a:spcAft>
                          <a:spcPts val="0"/>
                        </a:spcAft>
                      </a:pPr>
                      <a:r>
                        <a:rPr lang="es-ES" sz="1000" b="1" dirty="0">
                          <a:latin typeface="Calibri"/>
                          <a:ea typeface="Calibri"/>
                          <a:cs typeface="Times New Roman"/>
                        </a:rPr>
                        <a:t>MÚSICA Y BAILE / MUSIK UND TANZ</a:t>
                      </a:r>
                      <a:endParaRPr lang="es-ES" sz="1000" dirty="0">
                        <a:latin typeface="Calibri"/>
                        <a:ea typeface="Calibri"/>
                        <a:cs typeface="Times New Roman"/>
                      </a:endParaRPr>
                    </a:p>
                  </a:txBody>
                  <a:tcPr marL="46452" marR="4645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s-ES"/>
                    </a:p>
                  </a:txBody>
                  <a:tcPr/>
                </a:tc>
                <a:tc hMerge="1">
                  <a:txBody>
                    <a:bodyPr/>
                    <a:lstStyle/>
                    <a:p>
                      <a:endParaRPr lang="es-ES"/>
                    </a:p>
                  </a:txBody>
                  <a:tcPr/>
                </a:tc>
                <a:tc hMerge="1">
                  <a:txBody>
                    <a:bodyPr/>
                    <a:lstStyle/>
                    <a:p>
                      <a:endParaRPr lang="es-ES"/>
                    </a:p>
                  </a:txBody>
                  <a:tcPr/>
                </a:tc>
                <a:tc hMerge="1">
                  <a:txBody>
                    <a:bodyPr/>
                    <a:lstStyle/>
                    <a:p>
                      <a:endParaRPr lang="es-ES"/>
                    </a:p>
                  </a:txBody>
                  <a:tcPr/>
                </a:tc>
                <a:tc hMerge="1">
                  <a:txBody>
                    <a:bodyPr/>
                    <a:lstStyle/>
                    <a:p>
                      <a:endParaRPr lang="es-ES"/>
                    </a:p>
                  </a:txBody>
                  <a:tcPr/>
                </a:tc>
                <a:tc hMerge="1">
                  <a:txBody>
                    <a:bodyPr/>
                    <a:lstStyle/>
                    <a:p>
                      <a:endParaRPr lang="es-ES"/>
                    </a:p>
                  </a:txBody>
                  <a:tcPr/>
                </a:tc>
              </a:tr>
              <a:tr h="537562">
                <a:tc>
                  <a:txBody>
                    <a:bodyPr/>
                    <a:lstStyle/>
                    <a:p>
                      <a:pPr algn="ctr">
                        <a:lnSpc>
                          <a:spcPct val="115000"/>
                        </a:lnSpc>
                        <a:spcAft>
                          <a:spcPts val="0"/>
                        </a:spcAft>
                      </a:pPr>
                      <a:endParaRPr lang="es-ES" sz="1000">
                        <a:latin typeface="Calibri"/>
                        <a:ea typeface="Calibri"/>
                        <a:cs typeface="Times New Roman"/>
                      </a:endParaRPr>
                    </a:p>
                  </a:txBody>
                  <a:tcPr marL="46452" marR="4645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ES" sz="1000" b="1" dirty="0" smtClean="0">
                          <a:latin typeface="Calibri"/>
                          <a:ea typeface="Calibri"/>
                          <a:cs typeface="Times New Roman"/>
                        </a:rPr>
                        <a:t>ACTIVIDAD</a:t>
                      </a:r>
                    </a:p>
                    <a:p>
                      <a:pPr algn="ctr">
                        <a:lnSpc>
                          <a:spcPct val="115000"/>
                        </a:lnSpc>
                        <a:spcAft>
                          <a:spcPts val="0"/>
                        </a:spcAft>
                      </a:pPr>
                      <a:r>
                        <a:rPr lang="es-ES" sz="1000" b="1" dirty="0" err="1" smtClean="0">
                          <a:latin typeface="Calibri"/>
                          <a:ea typeface="Calibri"/>
                          <a:cs typeface="Times New Roman"/>
                        </a:rPr>
                        <a:t>Activity</a:t>
                      </a:r>
                      <a:endParaRPr lang="es-ES" sz="1000" dirty="0">
                        <a:latin typeface="Calibri"/>
                        <a:ea typeface="Calibri"/>
                        <a:cs typeface="Times New Roman"/>
                      </a:endParaRPr>
                    </a:p>
                  </a:txBody>
                  <a:tcPr marL="46452" marR="4645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ES" sz="1000" b="1" dirty="0">
                          <a:latin typeface="Calibri"/>
                          <a:ea typeface="Calibri"/>
                          <a:cs typeface="Times New Roman"/>
                        </a:rPr>
                        <a:t>NOMBRE DE LA </a:t>
                      </a:r>
                      <a:r>
                        <a:rPr lang="es-ES" sz="1000" b="1" dirty="0" smtClean="0">
                          <a:latin typeface="Calibri"/>
                          <a:ea typeface="Calibri"/>
                          <a:cs typeface="Times New Roman"/>
                        </a:rPr>
                        <a:t>EMPRESA</a:t>
                      </a:r>
                    </a:p>
                    <a:p>
                      <a:pPr algn="ctr">
                        <a:lnSpc>
                          <a:spcPct val="115000"/>
                        </a:lnSpc>
                        <a:spcAft>
                          <a:spcPts val="0"/>
                        </a:spcAft>
                      </a:pPr>
                      <a:r>
                        <a:rPr lang="es-ES" sz="1000" b="1" dirty="0" err="1" smtClean="0">
                          <a:latin typeface="Calibri"/>
                          <a:ea typeface="Calibri"/>
                          <a:cs typeface="Times New Roman"/>
                        </a:rPr>
                        <a:t>Company</a:t>
                      </a:r>
                      <a:r>
                        <a:rPr lang="es-ES" sz="1000" b="1" dirty="0" smtClean="0">
                          <a:latin typeface="Calibri"/>
                          <a:ea typeface="Calibri"/>
                          <a:cs typeface="Times New Roman"/>
                        </a:rPr>
                        <a:t> </a:t>
                      </a:r>
                      <a:r>
                        <a:rPr lang="es-ES" sz="1000" b="1" dirty="0" err="1" smtClean="0">
                          <a:latin typeface="Calibri"/>
                          <a:ea typeface="Calibri"/>
                          <a:cs typeface="Times New Roman"/>
                        </a:rPr>
                        <a:t>name</a:t>
                      </a:r>
                      <a:endParaRPr lang="es-ES" sz="1000" dirty="0">
                        <a:latin typeface="Calibri"/>
                        <a:ea typeface="Calibri"/>
                        <a:cs typeface="Times New Roman"/>
                      </a:endParaRPr>
                    </a:p>
                  </a:txBody>
                  <a:tcPr marL="46452" marR="4645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ES" sz="1000" b="1" dirty="0">
                          <a:latin typeface="Calibri"/>
                          <a:ea typeface="Calibri"/>
                          <a:cs typeface="Times New Roman"/>
                        </a:rPr>
                        <a:t>DIRECCIÓN </a:t>
                      </a:r>
                      <a:r>
                        <a:rPr lang="es-ES" sz="1000" b="1" dirty="0" smtClean="0">
                          <a:latin typeface="Calibri"/>
                          <a:ea typeface="Calibri"/>
                          <a:cs typeface="Times New Roman"/>
                        </a:rPr>
                        <a:t>POSTAL</a:t>
                      </a:r>
                    </a:p>
                    <a:p>
                      <a:pPr algn="ctr">
                        <a:lnSpc>
                          <a:spcPct val="115000"/>
                        </a:lnSpc>
                        <a:spcAft>
                          <a:spcPts val="0"/>
                        </a:spcAft>
                      </a:pPr>
                      <a:r>
                        <a:rPr lang="es-ES" sz="1000" b="1" dirty="0" smtClean="0">
                          <a:latin typeface="+mn-lt"/>
                          <a:ea typeface="Calibri"/>
                          <a:cs typeface="Times New Roman"/>
                        </a:rPr>
                        <a:t>POSTAL ADDRESS</a:t>
                      </a:r>
                      <a:endParaRPr lang="es-ES" sz="1000" b="1" dirty="0" smtClean="0">
                        <a:latin typeface="Calibri"/>
                        <a:ea typeface="Calibri"/>
                        <a:cs typeface="Times New Roman"/>
                      </a:endParaRPr>
                    </a:p>
                    <a:p>
                      <a:pPr algn="ctr">
                        <a:lnSpc>
                          <a:spcPct val="115000"/>
                        </a:lnSpc>
                        <a:spcAft>
                          <a:spcPts val="0"/>
                        </a:spcAft>
                      </a:pPr>
                      <a:endParaRPr lang="es-ES" sz="1000" dirty="0">
                        <a:latin typeface="Calibri"/>
                        <a:ea typeface="Calibri"/>
                        <a:cs typeface="Times New Roman"/>
                      </a:endParaRPr>
                    </a:p>
                  </a:txBody>
                  <a:tcPr marL="46452" marR="4645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ES" sz="1000" b="1" dirty="0" smtClean="0">
                          <a:latin typeface="Calibri"/>
                          <a:ea typeface="Calibri"/>
                          <a:cs typeface="Times New Roman"/>
                        </a:rPr>
                        <a:t>TELÉFONO</a:t>
                      </a:r>
                    </a:p>
                    <a:p>
                      <a:pPr algn="ctr">
                        <a:lnSpc>
                          <a:spcPct val="115000"/>
                        </a:lnSpc>
                        <a:spcAft>
                          <a:spcPts val="0"/>
                        </a:spcAft>
                      </a:pPr>
                      <a:r>
                        <a:rPr lang="es-ES" sz="1000" b="1" dirty="0" err="1" smtClean="0">
                          <a:latin typeface="Calibri"/>
                          <a:ea typeface="Calibri"/>
                          <a:cs typeface="Times New Roman"/>
                        </a:rPr>
                        <a:t>Phone</a:t>
                      </a:r>
                      <a:endParaRPr lang="es-ES" sz="1000" dirty="0">
                        <a:latin typeface="Calibri"/>
                        <a:ea typeface="Calibri"/>
                        <a:cs typeface="Times New Roman"/>
                      </a:endParaRPr>
                    </a:p>
                  </a:txBody>
                  <a:tcPr marL="46452" marR="4645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ES" sz="1000" b="1" dirty="0">
                          <a:latin typeface="Calibri"/>
                          <a:ea typeface="Calibri"/>
                          <a:cs typeface="Times New Roman"/>
                        </a:rPr>
                        <a:t>PÁGINA WEB (</a:t>
                      </a:r>
                      <a:r>
                        <a:rPr lang="es-ES" sz="1000" b="1" dirty="0" err="1">
                          <a:latin typeface="Calibri"/>
                          <a:ea typeface="Calibri"/>
                          <a:cs typeface="Times New Roman"/>
                        </a:rPr>
                        <a:t>www</a:t>
                      </a:r>
                      <a:r>
                        <a:rPr lang="es-ES" sz="1000" b="1" dirty="0">
                          <a:latin typeface="Calibri"/>
                          <a:ea typeface="Calibri"/>
                          <a:cs typeface="Times New Roman"/>
                        </a:rPr>
                        <a:t>.</a:t>
                      </a:r>
                      <a:r>
                        <a:rPr lang="es-ES" sz="1000" b="1" dirty="0" smtClean="0">
                          <a:latin typeface="Calibri"/>
                          <a:ea typeface="Calibri"/>
                          <a:cs typeface="Times New Roman"/>
                        </a:rPr>
                        <a:t>)</a:t>
                      </a:r>
                    </a:p>
                    <a:p>
                      <a:pPr algn="ctr">
                        <a:lnSpc>
                          <a:spcPct val="115000"/>
                        </a:lnSpc>
                        <a:spcAft>
                          <a:spcPts val="0"/>
                        </a:spcAft>
                      </a:pPr>
                      <a:r>
                        <a:rPr lang="es-ES" sz="1000" b="1" dirty="0" smtClean="0">
                          <a:latin typeface="Calibri"/>
                          <a:ea typeface="Calibri"/>
                          <a:cs typeface="Times New Roman"/>
                        </a:rPr>
                        <a:t>Web page(</a:t>
                      </a:r>
                      <a:r>
                        <a:rPr lang="es-ES" sz="1000" b="1" dirty="0" err="1" smtClean="0">
                          <a:latin typeface="Calibri"/>
                          <a:ea typeface="Calibri"/>
                          <a:cs typeface="Times New Roman"/>
                        </a:rPr>
                        <a:t>www</a:t>
                      </a:r>
                      <a:r>
                        <a:rPr lang="es-ES" sz="1000" b="1" dirty="0" smtClean="0">
                          <a:latin typeface="Calibri"/>
                          <a:ea typeface="Calibri"/>
                          <a:cs typeface="Times New Roman"/>
                        </a:rPr>
                        <a:t>.)</a:t>
                      </a:r>
                      <a:endParaRPr lang="es-ES" sz="1000" dirty="0">
                        <a:latin typeface="Calibri"/>
                        <a:ea typeface="Calibri"/>
                        <a:cs typeface="Times New Roman"/>
                      </a:endParaRPr>
                    </a:p>
                  </a:txBody>
                  <a:tcPr marL="46452" marR="4645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ES" sz="1000" b="1" dirty="0">
                          <a:latin typeface="Calibri"/>
                          <a:ea typeface="Calibri"/>
                          <a:cs typeface="Times New Roman"/>
                        </a:rPr>
                        <a:t>MAIL (@</a:t>
                      </a:r>
                      <a:r>
                        <a:rPr lang="es-ES" sz="1000" b="1" dirty="0" smtClean="0">
                          <a:latin typeface="Calibri"/>
                          <a:ea typeface="Calibri"/>
                          <a:cs typeface="Times New Roman"/>
                        </a:rPr>
                        <a:t>)</a:t>
                      </a:r>
                    </a:p>
                    <a:p>
                      <a:pPr algn="ctr">
                        <a:lnSpc>
                          <a:spcPct val="115000"/>
                        </a:lnSpc>
                        <a:spcAft>
                          <a:spcPts val="0"/>
                        </a:spcAft>
                      </a:pPr>
                      <a:r>
                        <a:rPr lang="es-ES" sz="1000" b="1" dirty="0" smtClean="0">
                          <a:latin typeface="Calibri"/>
                          <a:ea typeface="Calibri"/>
                          <a:cs typeface="Times New Roman"/>
                        </a:rPr>
                        <a:t>Mail</a:t>
                      </a:r>
                      <a:endParaRPr lang="es-ES" sz="1000" dirty="0">
                        <a:latin typeface="Calibri"/>
                        <a:ea typeface="Calibri"/>
                        <a:cs typeface="Times New Roman"/>
                      </a:endParaRPr>
                    </a:p>
                  </a:txBody>
                  <a:tcPr marL="46452" marR="4645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254312">
                <a:tc>
                  <a:txBody>
                    <a:bodyPr/>
                    <a:lstStyle/>
                    <a:p>
                      <a:pPr algn="l">
                        <a:lnSpc>
                          <a:spcPct val="115000"/>
                        </a:lnSpc>
                        <a:spcAft>
                          <a:spcPts val="0"/>
                        </a:spcAft>
                      </a:pPr>
                      <a:r>
                        <a:rPr lang="es-ES" sz="1000">
                          <a:latin typeface="Calibri"/>
                          <a:ea typeface="Calibri"/>
                          <a:cs typeface="Calibri"/>
                        </a:rPr>
                        <a:t>1</a:t>
                      </a:r>
                      <a:endParaRPr lang="es-ES" sz="1000">
                        <a:latin typeface="Calibri"/>
                        <a:ea typeface="Calibri"/>
                        <a:cs typeface="Times New Roman"/>
                      </a:endParaRPr>
                    </a:p>
                  </a:txBody>
                  <a:tcPr marL="46452" marR="4645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15000"/>
                        </a:lnSpc>
                        <a:spcAft>
                          <a:spcPts val="0"/>
                        </a:spcAft>
                      </a:pPr>
                      <a:endParaRPr lang="es-ES" sz="1000" dirty="0" smtClean="0">
                        <a:solidFill>
                          <a:srgbClr val="7030A0"/>
                        </a:solidFill>
                      </a:endParaRPr>
                    </a:p>
                    <a:p>
                      <a:pPr algn="l">
                        <a:lnSpc>
                          <a:spcPct val="115000"/>
                        </a:lnSpc>
                        <a:spcAft>
                          <a:spcPts val="0"/>
                        </a:spcAft>
                      </a:pPr>
                      <a:r>
                        <a:rPr lang="es-ES" sz="1000" dirty="0" smtClean="0">
                          <a:solidFill>
                            <a:srgbClr val="7030A0"/>
                          </a:solidFill>
                        </a:rPr>
                        <a:t>Chácaras </a:t>
                      </a:r>
                      <a:r>
                        <a:rPr lang="es-ES" sz="1000" dirty="0">
                          <a:solidFill>
                            <a:srgbClr val="7030A0"/>
                          </a:solidFill>
                        </a:rPr>
                        <a:t>+ </a:t>
                      </a:r>
                      <a:r>
                        <a:rPr lang="es-ES" sz="1000" dirty="0" smtClean="0">
                          <a:solidFill>
                            <a:srgbClr val="7030A0"/>
                          </a:solidFill>
                        </a:rPr>
                        <a:t>tambores</a:t>
                      </a:r>
                    </a:p>
                    <a:p>
                      <a:pPr algn="l">
                        <a:lnSpc>
                          <a:spcPct val="115000"/>
                        </a:lnSpc>
                        <a:spcAft>
                          <a:spcPts val="0"/>
                        </a:spcAft>
                      </a:pPr>
                      <a:r>
                        <a:rPr lang="es-ES" sz="1000" dirty="0" err="1" smtClean="0">
                          <a:solidFill>
                            <a:srgbClr val="00B0F0"/>
                          </a:solidFill>
                        </a:rPr>
                        <a:t>Trommeln</a:t>
                      </a:r>
                      <a:r>
                        <a:rPr lang="es-ES" sz="1000" dirty="0" smtClean="0">
                          <a:solidFill>
                            <a:srgbClr val="00B0F0"/>
                          </a:solidFill>
                        </a:rPr>
                        <a:t> </a:t>
                      </a:r>
                      <a:r>
                        <a:rPr lang="es-ES" sz="1000" dirty="0">
                          <a:solidFill>
                            <a:srgbClr val="00B0F0"/>
                          </a:solidFill>
                        </a:rPr>
                        <a:t>+ </a:t>
                      </a:r>
                      <a:r>
                        <a:rPr lang="es-ES" sz="1000" dirty="0" err="1" smtClean="0">
                          <a:solidFill>
                            <a:srgbClr val="00B0F0"/>
                          </a:solidFill>
                        </a:rPr>
                        <a:t>Chacaras</a:t>
                      </a:r>
                      <a:endParaRPr lang="es-ES" sz="1000" dirty="0" smtClean="0">
                        <a:solidFill>
                          <a:srgbClr val="00B0F0"/>
                        </a:solidFill>
                      </a:endParaRPr>
                    </a:p>
                    <a:p>
                      <a:pPr algn="l">
                        <a:lnSpc>
                          <a:spcPct val="115000"/>
                        </a:lnSpc>
                        <a:spcAft>
                          <a:spcPts val="0"/>
                        </a:spcAft>
                      </a:pPr>
                      <a:r>
                        <a:rPr lang="es-ES" sz="1000" dirty="0" smtClean="0">
                          <a:solidFill>
                            <a:srgbClr val="000000"/>
                          </a:solidFill>
                        </a:rPr>
                        <a:t>Chácaras + </a:t>
                      </a:r>
                      <a:r>
                        <a:rPr lang="es-ES" sz="1000" dirty="0" err="1" smtClean="0">
                          <a:solidFill>
                            <a:srgbClr val="000000"/>
                          </a:solidFill>
                        </a:rPr>
                        <a:t>drums</a:t>
                      </a:r>
                      <a:endParaRPr lang="es-ES" sz="1000" dirty="0">
                        <a:solidFill>
                          <a:srgbClr val="000000"/>
                        </a:solidFill>
                      </a:endParaRPr>
                    </a:p>
                  </a:txBody>
                  <a:tcPr marL="46452" marR="4645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15000"/>
                        </a:lnSpc>
                        <a:spcAft>
                          <a:spcPts val="0"/>
                        </a:spcAft>
                      </a:pPr>
                      <a:r>
                        <a:rPr lang="es-ES" sz="1000" dirty="0">
                          <a:latin typeface="Calibri"/>
                          <a:ea typeface="Calibri"/>
                          <a:cs typeface="Calibri"/>
                        </a:rPr>
                        <a:t>Grupo de chácaras de </a:t>
                      </a:r>
                      <a:r>
                        <a:rPr lang="es-ES" sz="1000" dirty="0" err="1" smtClean="0">
                          <a:latin typeface="Calibri"/>
                          <a:ea typeface="Calibri"/>
                          <a:cs typeface="Calibri"/>
                        </a:rPr>
                        <a:t>Guadá</a:t>
                      </a:r>
                      <a:endParaRPr lang="es-ES" sz="1000" dirty="0" smtClean="0">
                        <a:latin typeface="Calibri"/>
                        <a:ea typeface="Calibri"/>
                        <a:cs typeface="Calibri"/>
                      </a:endParaRPr>
                    </a:p>
                    <a:p>
                      <a:pPr algn="l">
                        <a:lnSpc>
                          <a:spcPct val="115000"/>
                        </a:lnSpc>
                        <a:spcAft>
                          <a:spcPts val="0"/>
                        </a:spcAft>
                      </a:pPr>
                      <a:r>
                        <a:rPr lang="es-ES" sz="1000" dirty="0" err="1" smtClean="0">
                          <a:latin typeface="+mn-lt"/>
                          <a:ea typeface="Calibri"/>
                          <a:cs typeface="Times New Roman"/>
                        </a:rPr>
                        <a:t>Group</a:t>
                      </a:r>
                      <a:r>
                        <a:rPr lang="es-ES" sz="1000" dirty="0" smtClean="0">
                          <a:latin typeface="+mn-lt"/>
                          <a:ea typeface="Calibri"/>
                          <a:cs typeface="Times New Roman"/>
                        </a:rPr>
                        <a:t> chácaras </a:t>
                      </a:r>
                      <a:r>
                        <a:rPr lang="es-ES" sz="1000" dirty="0" err="1" smtClean="0">
                          <a:latin typeface="+mn-lt"/>
                          <a:ea typeface="Calibri"/>
                          <a:cs typeface="Times New Roman"/>
                        </a:rPr>
                        <a:t>Guada</a:t>
                      </a:r>
                      <a:endParaRPr lang="es-ES" sz="1000" dirty="0">
                        <a:latin typeface="Calibri"/>
                        <a:ea typeface="Calibri"/>
                        <a:cs typeface="Times New Roman"/>
                      </a:endParaRPr>
                    </a:p>
                  </a:txBody>
                  <a:tcPr marL="46452" marR="4645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15000"/>
                        </a:lnSpc>
                        <a:spcAft>
                          <a:spcPts val="0"/>
                        </a:spcAft>
                      </a:pPr>
                      <a:r>
                        <a:rPr lang="es-ES" sz="1000">
                          <a:latin typeface="Calibri"/>
                          <a:ea typeface="Calibri"/>
                          <a:cs typeface="Calibri"/>
                        </a:rPr>
                        <a:t>Los Granados s/n 38870 Valle Gran Rey</a:t>
                      </a:r>
                      <a:endParaRPr lang="es-ES" sz="1000">
                        <a:latin typeface="Calibri"/>
                        <a:ea typeface="Calibri"/>
                        <a:cs typeface="Times New Roman"/>
                      </a:endParaRPr>
                    </a:p>
                  </a:txBody>
                  <a:tcPr marL="46452" marR="4645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15000"/>
                        </a:lnSpc>
                        <a:spcAft>
                          <a:spcPts val="0"/>
                        </a:spcAft>
                      </a:pPr>
                      <a:r>
                        <a:rPr lang="es-ES" sz="1000">
                          <a:latin typeface="Calibri"/>
                          <a:ea typeface="Calibri"/>
                          <a:cs typeface="Calibri"/>
                        </a:rPr>
                        <a:t>679437997</a:t>
                      </a:r>
                      <a:endParaRPr lang="es-ES" sz="1000">
                        <a:latin typeface="Calibri"/>
                        <a:ea typeface="Calibri"/>
                        <a:cs typeface="Times New Roman"/>
                      </a:endParaRPr>
                    </a:p>
                  </a:txBody>
                  <a:tcPr marL="46452" marR="4645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15000"/>
                        </a:lnSpc>
                        <a:spcAft>
                          <a:spcPts val="0"/>
                        </a:spcAft>
                      </a:pPr>
                      <a:r>
                        <a:rPr lang="es-ES" sz="1000" u="sng">
                          <a:solidFill>
                            <a:srgbClr val="0000FF"/>
                          </a:solidFill>
                          <a:latin typeface="Calibri"/>
                          <a:ea typeface="Calibri"/>
                          <a:cs typeface="Calibri"/>
                          <a:hlinkClick r:id="rId2"/>
                        </a:rPr>
                        <a:t>http://www.gomera.com.es/Index.htm</a:t>
                      </a:r>
                      <a:r>
                        <a:rPr lang="es-ES" sz="1000">
                          <a:latin typeface="Calibri"/>
                          <a:ea typeface="Calibri"/>
                          <a:cs typeface="Calibri"/>
                        </a:rPr>
                        <a:t> </a:t>
                      </a:r>
                      <a:endParaRPr lang="es-ES" sz="1000">
                        <a:latin typeface="Calibri"/>
                        <a:ea typeface="Calibri"/>
                        <a:cs typeface="Times New Roman"/>
                      </a:endParaRPr>
                    </a:p>
                  </a:txBody>
                  <a:tcPr marL="46452" marR="4645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15000"/>
                        </a:lnSpc>
                        <a:spcAft>
                          <a:spcPts val="0"/>
                        </a:spcAft>
                      </a:pPr>
                      <a:r>
                        <a:rPr lang="es-ES" sz="1000" u="sng">
                          <a:solidFill>
                            <a:srgbClr val="0000FF"/>
                          </a:solidFill>
                          <a:latin typeface="Calibri"/>
                          <a:ea typeface="Calibri"/>
                          <a:cs typeface="Calibri"/>
                          <a:hlinkClick r:id="rId3"/>
                        </a:rPr>
                        <a:t>tamboresguada@gomera.com.es</a:t>
                      </a:r>
                      <a:r>
                        <a:rPr lang="es-ES" sz="1000">
                          <a:latin typeface="Calibri"/>
                          <a:ea typeface="Calibri"/>
                          <a:cs typeface="Calibri"/>
                        </a:rPr>
                        <a:t> </a:t>
                      </a:r>
                      <a:r>
                        <a:rPr lang="es-ES" sz="1000">
                          <a:latin typeface="Calibri"/>
                          <a:ea typeface="Calibri"/>
                          <a:cs typeface="Times New Roman"/>
                        </a:rPr>
                        <a:t> </a:t>
                      </a:r>
                      <a:r>
                        <a:rPr lang="es-ES" sz="1000" u="sng">
                          <a:solidFill>
                            <a:srgbClr val="0000FF"/>
                          </a:solidFill>
                          <a:latin typeface="Calibri"/>
                          <a:ea typeface="Calibri"/>
                          <a:cs typeface="Calibri"/>
                          <a:hlinkClick r:id="rId4"/>
                        </a:rPr>
                        <a:t>http://www.gomera.com.es/webs/Contacte.htm</a:t>
                      </a:r>
                      <a:r>
                        <a:rPr lang="es-ES" sz="1000">
                          <a:latin typeface="Calibri"/>
                          <a:ea typeface="Calibri"/>
                          <a:cs typeface="Calibri"/>
                        </a:rPr>
                        <a:t> </a:t>
                      </a:r>
                      <a:endParaRPr lang="es-ES" sz="1000">
                        <a:latin typeface="Calibri"/>
                        <a:ea typeface="Calibri"/>
                        <a:cs typeface="Times New Roman"/>
                      </a:endParaRPr>
                    </a:p>
                  </a:txBody>
                  <a:tcPr marL="46452" marR="4645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674146">
                <a:tc>
                  <a:txBody>
                    <a:bodyPr/>
                    <a:lstStyle/>
                    <a:p>
                      <a:pPr algn="l">
                        <a:lnSpc>
                          <a:spcPct val="115000"/>
                        </a:lnSpc>
                        <a:spcAft>
                          <a:spcPts val="0"/>
                        </a:spcAft>
                      </a:pPr>
                      <a:r>
                        <a:rPr lang="es-ES" sz="1000">
                          <a:latin typeface="Calibri"/>
                          <a:ea typeface="Calibri"/>
                          <a:cs typeface="Calibri"/>
                        </a:rPr>
                        <a:t>2</a:t>
                      </a:r>
                      <a:endParaRPr lang="es-ES" sz="1000">
                        <a:latin typeface="Calibri"/>
                        <a:ea typeface="Calibri"/>
                        <a:cs typeface="Times New Roman"/>
                      </a:endParaRPr>
                    </a:p>
                  </a:txBody>
                  <a:tcPr marL="46452" marR="4645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15000"/>
                        </a:lnSpc>
                        <a:spcAft>
                          <a:spcPts val="0"/>
                        </a:spcAft>
                      </a:pPr>
                      <a:r>
                        <a:rPr lang="es-ES" sz="1000" dirty="0" smtClean="0">
                          <a:solidFill>
                            <a:srgbClr val="7030A0"/>
                          </a:solidFill>
                        </a:rPr>
                        <a:t>Batucada</a:t>
                      </a:r>
                    </a:p>
                    <a:p>
                      <a:pPr algn="l">
                        <a:lnSpc>
                          <a:spcPct val="115000"/>
                        </a:lnSpc>
                        <a:spcAft>
                          <a:spcPts val="0"/>
                        </a:spcAft>
                      </a:pPr>
                      <a:r>
                        <a:rPr lang="es-ES" sz="1000" dirty="0" smtClean="0">
                          <a:solidFill>
                            <a:srgbClr val="00B0F0"/>
                          </a:solidFill>
                        </a:rPr>
                        <a:t>(</a:t>
                      </a:r>
                      <a:r>
                        <a:rPr lang="es-ES" sz="1000" dirty="0" err="1">
                          <a:solidFill>
                            <a:srgbClr val="00B0F0"/>
                          </a:solidFill>
                        </a:rPr>
                        <a:t>Trommeln</a:t>
                      </a:r>
                      <a:r>
                        <a:rPr lang="es-ES" sz="1000" dirty="0">
                          <a:solidFill>
                            <a:srgbClr val="00B0F0"/>
                          </a:solidFill>
                        </a:rPr>
                        <a:t>)</a:t>
                      </a:r>
                    </a:p>
                  </a:txBody>
                  <a:tcPr marL="46452" marR="4645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ES" sz="1000" i="0">
                          <a:latin typeface="Calibri"/>
                          <a:ea typeface="Calibri"/>
                          <a:cs typeface="Calibri"/>
                        </a:rPr>
                        <a:t>IES POETA GARCIA CABRERA</a:t>
                      </a:r>
                      <a:endParaRPr lang="es-ES" sz="1000" i="0">
                        <a:latin typeface="Calibri"/>
                        <a:ea typeface="Calibri"/>
                        <a:cs typeface="Times New Roman"/>
                      </a:endParaRPr>
                    </a:p>
                  </a:txBody>
                  <a:tcPr marL="46452" marR="4645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ES" sz="1000">
                          <a:solidFill>
                            <a:srgbClr val="292929"/>
                          </a:solidFill>
                          <a:latin typeface="Tahoma"/>
                          <a:ea typeface="Calibri"/>
                          <a:cs typeface="Times New Roman"/>
                        </a:rPr>
                        <a:t>Avda. Guillermo Ascanio M., 23</a:t>
                      </a:r>
                      <a:endParaRPr lang="es-ES" sz="1000">
                        <a:latin typeface="Calibri"/>
                        <a:ea typeface="Calibri"/>
                        <a:cs typeface="Times New Roman"/>
                      </a:endParaRPr>
                    </a:p>
                    <a:p>
                      <a:pPr algn="ctr">
                        <a:lnSpc>
                          <a:spcPct val="115000"/>
                        </a:lnSpc>
                        <a:spcAft>
                          <a:spcPts val="0"/>
                        </a:spcAft>
                      </a:pPr>
                      <a:r>
                        <a:rPr lang="es-ES" sz="1000">
                          <a:solidFill>
                            <a:srgbClr val="292929"/>
                          </a:solidFill>
                          <a:latin typeface="Tahoma"/>
                          <a:ea typeface="Calibri"/>
                          <a:cs typeface="Times New Roman"/>
                        </a:rPr>
                        <a:t>38840 Vallehermoso</a:t>
                      </a:r>
                      <a:endParaRPr lang="es-ES" sz="1000">
                        <a:latin typeface="Calibri"/>
                        <a:ea typeface="Calibri"/>
                        <a:cs typeface="Times New Roman"/>
                      </a:endParaRPr>
                    </a:p>
                  </a:txBody>
                  <a:tcPr marL="46452" marR="4645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15000"/>
                        </a:lnSpc>
                        <a:spcAft>
                          <a:spcPts val="0"/>
                        </a:spcAft>
                      </a:pPr>
                      <a:r>
                        <a:rPr lang="es-ES" sz="1000">
                          <a:latin typeface="Calibri"/>
                          <a:ea typeface="Calibri"/>
                          <a:cs typeface="Calibri"/>
                        </a:rPr>
                        <a:t>922800851</a:t>
                      </a:r>
                      <a:endParaRPr lang="es-ES" sz="1000">
                        <a:latin typeface="Calibri"/>
                        <a:ea typeface="Calibri"/>
                        <a:cs typeface="Times New Roman"/>
                      </a:endParaRPr>
                    </a:p>
                  </a:txBody>
                  <a:tcPr marL="46452" marR="4645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15000"/>
                        </a:lnSpc>
                        <a:spcAft>
                          <a:spcPts val="0"/>
                        </a:spcAft>
                      </a:pPr>
                      <a:endParaRPr lang="es-ES" sz="1000">
                        <a:latin typeface="Calibri"/>
                        <a:ea typeface="Calibri"/>
                        <a:cs typeface="Calibri"/>
                      </a:endParaRPr>
                    </a:p>
                  </a:txBody>
                  <a:tcPr marL="46452" marR="4645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15000"/>
                        </a:lnSpc>
                        <a:spcAft>
                          <a:spcPts val="0"/>
                        </a:spcAft>
                      </a:pPr>
                      <a:r>
                        <a:rPr lang="es-ES" sz="1000" u="sng">
                          <a:solidFill>
                            <a:srgbClr val="0000FF"/>
                          </a:solidFill>
                          <a:latin typeface="Calibri"/>
                          <a:ea typeface="Calibri"/>
                          <a:cs typeface="Calibri"/>
                          <a:hlinkClick r:id="rId5"/>
                        </a:rPr>
                        <a:t>38011613@gobiernodecanarias.org</a:t>
                      </a:r>
                      <a:endParaRPr lang="es-ES" sz="1000">
                        <a:latin typeface="Calibri"/>
                        <a:ea typeface="Calibri"/>
                        <a:cs typeface="Times New Roman"/>
                      </a:endParaRPr>
                    </a:p>
                  </a:txBody>
                  <a:tcPr marL="46452" marR="4645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941666">
                <a:tc>
                  <a:txBody>
                    <a:bodyPr/>
                    <a:lstStyle/>
                    <a:p>
                      <a:pPr algn="l">
                        <a:lnSpc>
                          <a:spcPct val="115000"/>
                        </a:lnSpc>
                        <a:spcAft>
                          <a:spcPts val="0"/>
                        </a:spcAft>
                      </a:pPr>
                      <a:r>
                        <a:rPr lang="es-ES" sz="1000">
                          <a:latin typeface="Calibri"/>
                          <a:ea typeface="Calibri"/>
                          <a:cs typeface="Times New Roman"/>
                        </a:rPr>
                        <a:t>3</a:t>
                      </a:r>
                    </a:p>
                  </a:txBody>
                  <a:tcPr marL="46452" marR="4645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15000"/>
                        </a:lnSpc>
                        <a:spcAft>
                          <a:spcPts val="0"/>
                        </a:spcAft>
                      </a:pPr>
                      <a:endParaRPr lang="es-ES" sz="1000" dirty="0" smtClean="0"/>
                    </a:p>
                    <a:p>
                      <a:pPr algn="l">
                        <a:lnSpc>
                          <a:spcPct val="115000"/>
                        </a:lnSpc>
                        <a:spcAft>
                          <a:spcPts val="0"/>
                        </a:spcAft>
                      </a:pPr>
                      <a:r>
                        <a:rPr lang="es-ES" sz="1000" dirty="0" smtClean="0">
                          <a:solidFill>
                            <a:srgbClr val="7030A0"/>
                          </a:solidFill>
                        </a:rPr>
                        <a:t>Silbo</a:t>
                      </a:r>
                    </a:p>
                    <a:p>
                      <a:pPr algn="l">
                        <a:lnSpc>
                          <a:spcPct val="115000"/>
                        </a:lnSpc>
                        <a:spcAft>
                          <a:spcPts val="0"/>
                        </a:spcAft>
                      </a:pPr>
                      <a:r>
                        <a:rPr lang="es-ES" sz="1000" dirty="0" err="1" smtClean="0">
                          <a:solidFill>
                            <a:srgbClr val="00B0F0"/>
                          </a:solidFill>
                        </a:rPr>
                        <a:t>Pfeifsprache</a:t>
                      </a:r>
                      <a:endParaRPr lang="es-ES" sz="1000" dirty="0" smtClean="0">
                        <a:solidFill>
                          <a:srgbClr val="00B0F0"/>
                        </a:solidFill>
                      </a:endParaRPr>
                    </a:p>
                    <a:p>
                      <a:pPr algn="l">
                        <a:lnSpc>
                          <a:spcPct val="115000"/>
                        </a:lnSpc>
                        <a:spcAft>
                          <a:spcPts val="0"/>
                        </a:spcAft>
                      </a:pPr>
                      <a:r>
                        <a:rPr lang="es-ES" sz="1000" dirty="0" err="1" smtClean="0">
                          <a:solidFill>
                            <a:srgbClr val="000000"/>
                          </a:solidFill>
                        </a:rPr>
                        <a:t>Whistle</a:t>
                      </a:r>
                      <a:endParaRPr lang="es-ES" sz="1000" dirty="0">
                        <a:solidFill>
                          <a:srgbClr val="000000"/>
                        </a:solidFill>
                      </a:endParaRPr>
                    </a:p>
                  </a:txBody>
                  <a:tcPr marL="46452" marR="4645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ES" sz="1000">
                          <a:latin typeface="Calibri"/>
                          <a:ea typeface="Calibri"/>
                          <a:cs typeface="Times New Roman"/>
                        </a:rPr>
                        <a:t>?</a:t>
                      </a:r>
                    </a:p>
                  </a:txBody>
                  <a:tcPr marL="46452" marR="4645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15000"/>
                        </a:lnSpc>
                        <a:spcAft>
                          <a:spcPts val="0"/>
                        </a:spcAft>
                      </a:pPr>
                      <a:endParaRPr lang="es-ES" sz="1000" dirty="0">
                        <a:latin typeface="Calibri"/>
                        <a:ea typeface="Calibri"/>
                        <a:cs typeface="Times New Roman"/>
                      </a:endParaRPr>
                    </a:p>
                  </a:txBody>
                  <a:tcPr marL="46452" marR="4645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15000"/>
                        </a:lnSpc>
                        <a:spcAft>
                          <a:spcPts val="0"/>
                        </a:spcAft>
                      </a:pPr>
                      <a:endParaRPr lang="es-ES" sz="1000">
                        <a:latin typeface="Calibri"/>
                        <a:ea typeface="Calibri"/>
                        <a:cs typeface="Times New Roman"/>
                      </a:endParaRPr>
                    </a:p>
                  </a:txBody>
                  <a:tcPr marL="46452" marR="4645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15000"/>
                        </a:lnSpc>
                        <a:spcAft>
                          <a:spcPts val="0"/>
                        </a:spcAft>
                      </a:pPr>
                      <a:r>
                        <a:rPr lang="es-ES" sz="1000" u="sng">
                          <a:solidFill>
                            <a:srgbClr val="0000FF"/>
                          </a:solidFill>
                          <a:latin typeface="Calibri"/>
                          <a:ea typeface="Calibri"/>
                          <a:cs typeface="Times New Roman"/>
                          <a:hlinkClick r:id="rId6"/>
                        </a:rPr>
                        <a:t>http://www.lagomera.travel/islas-canarias/la-gomera/es/acerca/el-silbo-de-la-gomera/</a:t>
                      </a:r>
                      <a:r>
                        <a:rPr lang="es-ES" sz="1000">
                          <a:latin typeface="Calibri"/>
                          <a:ea typeface="Calibri"/>
                          <a:cs typeface="Times New Roman"/>
                        </a:rPr>
                        <a:t> </a:t>
                      </a:r>
                    </a:p>
                  </a:txBody>
                  <a:tcPr marL="46452" marR="4645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15000"/>
                        </a:lnSpc>
                        <a:spcAft>
                          <a:spcPts val="0"/>
                        </a:spcAft>
                      </a:pPr>
                      <a:endParaRPr lang="es-ES" sz="1000">
                        <a:latin typeface="Calibri"/>
                        <a:ea typeface="Calibri"/>
                        <a:cs typeface="Times New Roman"/>
                      </a:endParaRPr>
                    </a:p>
                  </a:txBody>
                  <a:tcPr marL="46452" marR="4645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716750">
                <a:tc>
                  <a:txBody>
                    <a:bodyPr/>
                    <a:lstStyle/>
                    <a:p>
                      <a:pPr algn="l">
                        <a:lnSpc>
                          <a:spcPct val="115000"/>
                        </a:lnSpc>
                        <a:spcAft>
                          <a:spcPts val="0"/>
                        </a:spcAft>
                      </a:pPr>
                      <a:r>
                        <a:rPr lang="es-ES" sz="1000">
                          <a:latin typeface="Calibri"/>
                          <a:ea typeface="Calibri"/>
                          <a:cs typeface="Times New Roman"/>
                        </a:rPr>
                        <a:t>4</a:t>
                      </a:r>
                    </a:p>
                  </a:txBody>
                  <a:tcPr marL="46452" marR="4645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15000"/>
                        </a:lnSpc>
                        <a:spcAft>
                          <a:spcPts val="0"/>
                        </a:spcAft>
                      </a:pPr>
                      <a:endParaRPr lang="es-ES" sz="1000" dirty="0" smtClean="0"/>
                    </a:p>
                    <a:p>
                      <a:pPr algn="l">
                        <a:lnSpc>
                          <a:spcPct val="115000"/>
                        </a:lnSpc>
                        <a:spcAft>
                          <a:spcPts val="0"/>
                        </a:spcAft>
                      </a:pPr>
                      <a:r>
                        <a:rPr lang="es-ES" sz="1000" dirty="0" smtClean="0">
                          <a:solidFill>
                            <a:srgbClr val="7030A0"/>
                          </a:solidFill>
                        </a:rPr>
                        <a:t>Baile</a:t>
                      </a:r>
                    </a:p>
                    <a:p>
                      <a:pPr algn="l">
                        <a:lnSpc>
                          <a:spcPct val="115000"/>
                        </a:lnSpc>
                        <a:spcAft>
                          <a:spcPts val="0"/>
                        </a:spcAft>
                      </a:pPr>
                      <a:r>
                        <a:rPr lang="es-ES" sz="1000" dirty="0" err="1" smtClean="0">
                          <a:solidFill>
                            <a:srgbClr val="00B0F0"/>
                          </a:solidFill>
                        </a:rPr>
                        <a:t>Tanz</a:t>
                      </a:r>
                      <a:r>
                        <a:rPr lang="es-ES" sz="1000" dirty="0" smtClean="0">
                          <a:solidFill>
                            <a:srgbClr val="00B0F0"/>
                          </a:solidFill>
                        </a:rPr>
                        <a:t> </a:t>
                      </a:r>
                    </a:p>
                    <a:p>
                      <a:pPr algn="l">
                        <a:lnSpc>
                          <a:spcPct val="115000"/>
                        </a:lnSpc>
                        <a:spcAft>
                          <a:spcPts val="0"/>
                        </a:spcAft>
                      </a:pPr>
                      <a:r>
                        <a:rPr lang="es-ES" sz="1000" dirty="0" smtClean="0">
                          <a:solidFill>
                            <a:srgbClr val="000000"/>
                          </a:solidFill>
                        </a:rPr>
                        <a:t>Dance</a:t>
                      </a:r>
                      <a:endParaRPr lang="es-ES" sz="1000" dirty="0">
                        <a:solidFill>
                          <a:srgbClr val="000000"/>
                        </a:solidFill>
                      </a:endParaRPr>
                    </a:p>
                  </a:txBody>
                  <a:tcPr marL="46452" marR="4645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15000"/>
                        </a:lnSpc>
                        <a:spcAft>
                          <a:spcPts val="0"/>
                        </a:spcAft>
                      </a:pPr>
                      <a:r>
                        <a:rPr lang="es-ES" sz="1000">
                          <a:latin typeface="Calibri"/>
                          <a:ea typeface="Calibri"/>
                          <a:cs typeface="Times New Roman"/>
                        </a:rPr>
                        <a:t>TELEMACO</a:t>
                      </a:r>
                    </a:p>
                  </a:txBody>
                  <a:tcPr marL="46452" marR="4645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15000"/>
                        </a:lnSpc>
                        <a:spcAft>
                          <a:spcPts val="0"/>
                        </a:spcAft>
                      </a:pPr>
                      <a:r>
                        <a:rPr lang="es-ES" sz="1000">
                          <a:latin typeface="Calibri"/>
                          <a:ea typeface="Calibri"/>
                          <a:cs typeface="Calibri"/>
                        </a:rPr>
                        <a:t>número 2 de la Plaza de la Encarnación, junto a la iglesia, Hermigua</a:t>
                      </a:r>
                      <a:endParaRPr lang="es-ES" sz="1000">
                        <a:latin typeface="Calibri"/>
                        <a:ea typeface="Calibri"/>
                        <a:cs typeface="Times New Roman"/>
                      </a:endParaRPr>
                    </a:p>
                  </a:txBody>
                  <a:tcPr marL="46452" marR="4645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15000"/>
                        </a:lnSpc>
                        <a:spcAft>
                          <a:spcPts val="0"/>
                        </a:spcAft>
                      </a:pPr>
                      <a:r>
                        <a:rPr lang="es-ES" sz="1000">
                          <a:latin typeface="Calibri"/>
                          <a:ea typeface="Calibri"/>
                          <a:cs typeface="Calibri"/>
                        </a:rPr>
                        <a:t> 922 88 08 12</a:t>
                      </a:r>
                      <a:r>
                        <a:rPr lang="es-ES" sz="1000">
                          <a:solidFill>
                            <a:srgbClr val="3B2821"/>
                          </a:solidFill>
                          <a:latin typeface="Palatino Linotype"/>
                          <a:ea typeface="Calibri"/>
                          <a:cs typeface="Times New Roman"/>
                        </a:rPr>
                        <a:t> </a:t>
                      </a:r>
                      <a:endParaRPr lang="es-ES" sz="1000">
                        <a:latin typeface="Calibri"/>
                        <a:ea typeface="Calibri"/>
                        <a:cs typeface="Times New Roman"/>
                      </a:endParaRPr>
                    </a:p>
                  </a:txBody>
                  <a:tcPr marL="46452" marR="4645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15000"/>
                        </a:lnSpc>
                        <a:spcAft>
                          <a:spcPts val="0"/>
                        </a:spcAft>
                      </a:pPr>
                      <a:r>
                        <a:rPr lang="es-ES" sz="1000" u="sng">
                          <a:solidFill>
                            <a:srgbClr val="0000FF"/>
                          </a:solidFill>
                          <a:latin typeface="Calibri"/>
                          <a:ea typeface="Calibri"/>
                          <a:cs typeface="Times New Roman"/>
                          <a:hlinkClick r:id="rId7"/>
                        </a:rPr>
                        <a:t>http://www.tascatelemaco.com/</a:t>
                      </a:r>
                      <a:r>
                        <a:rPr lang="es-ES" sz="1000">
                          <a:latin typeface="Calibri"/>
                          <a:ea typeface="Calibri"/>
                          <a:cs typeface="Times New Roman"/>
                        </a:rPr>
                        <a:t> </a:t>
                      </a:r>
                    </a:p>
                  </a:txBody>
                  <a:tcPr marL="46452" marR="4645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15000"/>
                        </a:lnSpc>
                        <a:spcAft>
                          <a:spcPts val="0"/>
                        </a:spcAft>
                      </a:pPr>
                      <a:r>
                        <a:rPr lang="es-ES" sz="1000" u="sng">
                          <a:solidFill>
                            <a:srgbClr val="0000FF"/>
                          </a:solidFill>
                          <a:latin typeface="Calibri"/>
                          <a:ea typeface="Calibri"/>
                          <a:cs typeface="Times New Roman"/>
                          <a:hlinkClick r:id="rId8"/>
                        </a:rPr>
                        <a:t>http://www.tascatelemaco.com/?page_id=2</a:t>
                      </a:r>
                      <a:r>
                        <a:rPr lang="es-ES" sz="1000">
                          <a:latin typeface="Calibri"/>
                          <a:ea typeface="Calibri"/>
                          <a:cs typeface="Times New Roman"/>
                        </a:rPr>
                        <a:t> </a:t>
                      </a:r>
                    </a:p>
                  </a:txBody>
                  <a:tcPr marL="46452" marR="4645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941666">
                <a:tc>
                  <a:txBody>
                    <a:bodyPr/>
                    <a:lstStyle/>
                    <a:p>
                      <a:pPr algn="l">
                        <a:lnSpc>
                          <a:spcPct val="115000"/>
                        </a:lnSpc>
                        <a:spcAft>
                          <a:spcPts val="0"/>
                        </a:spcAft>
                      </a:pPr>
                      <a:r>
                        <a:rPr lang="es-ES" sz="1000">
                          <a:latin typeface="Calibri"/>
                          <a:ea typeface="Calibri"/>
                          <a:cs typeface="Calibri"/>
                        </a:rPr>
                        <a:t>5</a:t>
                      </a:r>
                      <a:endParaRPr lang="es-ES" sz="1000">
                        <a:latin typeface="Calibri"/>
                        <a:ea typeface="Calibri"/>
                        <a:cs typeface="Times New Roman"/>
                      </a:endParaRPr>
                    </a:p>
                  </a:txBody>
                  <a:tcPr marL="46452" marR="4645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15000"/>
                        </a:lnSpc>
                        <a:spcAft>
                          <a:spcPts val="0"/>
                        </a:spcAft>
                      </a:pPr>
                      <a:endParaRPr lang="es-ES" sz="1000" dirty="0" smtClean="0"/>
                    </a:p>
                    <a:p>
                      <a:pPr algn="l">
                        <a:lnSpc>
                          <a:spcPct val="115000"/>
                        </a:lnSpc>
                        <a:spcAft>
                          <a:spcPts val="0"/>
                        </a:spcAft>
                      </a:pPr>
                      <a:r>
                        <a:rPr lang="es-ES" sz="1000" dirty="0" smtClean="0">
                          <a:solidFill>
                            <a:srgbClr val="7030A0"/>
                          </a:solidFill>
                        </a:rPr>
                        <a:t>Baile folklórico</a:t>
                      </a:r>
                    </a:p>
                    <a:p>
                      <a:pPr algn="l">
                        <a:lnSpc>
                          <a:spcPct val="115000"/>
                        </a:lnSpc>
                        <a:spcAft>
                          <a:spcPts val="0"/>
                        </a:spcAft>
                      </a:pPr>
                      <a:r>
                        <a:rPr lang="es-ES" sz="1000" dirty="0" err="1" smtClean="0">
                          <a:solidFill>
                            <a:srgbClr val="00B0F0"/>
                          </a:solidFill>
                        </a:rPr>
                        <a:t>Folkloretan</a:t>
                      </a:r>
                      <a:endParaRPr lang="es-ES" sz="1000" dirty="0" smtClean="0">
                        <a:solidFill>
                          <a:srgbClr val="00B0F0"/>
                        </a:solidFill>
                      </a:endParaRPr>
                    </a:p>
                    <a:p>
                      <a:pPr algn="l">
                        <a:lnSpc>
                          <a:spcPct val="115000"/>
                        </a:lnSpc>
                        <a:spcAft>
                          <a:spcPts val="0"/>
                        </a:spcAft>
                      </a:pPr>
                      <a:r>
                        <a:rPr lang="es-ES" sz="1000" dirty="0" smtClean="0">
                          <a:solidFill>
                            <a:srgbClr val="000000"/>
                          </a:solidFill>
                        </a:rPr>
                        <a:t>Folk </a:t>
                      </a:r>
                      <a:r>
                        <a:rPr lang="es-ES" sz="1000" dirty="0" smtClean="0">
                          <a:solidFill>
                            <a:srgbClr val="000000"/>
                          </a:solidFill>
                        </a:rPr>
                        <a:t>dances</a:t>
                      </a:r>
                      <a:endParaRPr lang="es-ES" sz="1000" dirty="0">
                        <a:solidFill>
                          <a:srgbClr val="00B0F0"/>
                        </a:solidFill>
                      </a:endParaRPr>
                    </a:p>
                  </a:txBody>
                  <a:tcPr marL="46452" marR="4645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15000"/>
                        </a:lnSpc>
                        <a:spcAft>
                          <a:spcPts val="0"/>
                        </a:spcAft>
                      </a:pPr>
                      <a:r>
                        <a:rPr lang="es-ES" sz="1000" dirty="0">
                          <a:latin typeface="Calibri"/>
                          <a:ea typeface="Calibri"/>
                          <a:cs typeface="Calibri"/>
                        </a:rPr>
                        <a:t>Chácaras y tambores de </a:t>
                      </a:r>
                      <a:r>
                        <a:rPr lang="es-ES" sz="1000" dirty="0" err="1" smtClean="0">
                          <a:latin typeface="Calibri"/>
                          <a:ea typeface="Calibri"/>
                          <a:cs typeface="Calibri"/>
                        </a:rPr>
                        <a:t>Guadá</a:t>
                      </a:r>
                      <a:endParaRPr lang="es-ES" sz="1000" dirty="0" smtClean="0">
                        <a:latin typeface="Calibri"/>
                        <a:ea typeface="Calibri"/>
                        <a:cs typeface="Calibri"/>
                      </a:endParaRPr>
                    </a:p>
                    <a:p>
                      <a:pPr algn="l">
                        <a:lnSpc>
                          <a:spcPct val="115000"/>
                        </a:lnSpc>
                        <a:spcAft>
                          <a:spcPts val="0"/>
                        </a:spcAft>
                      </a:pPr>
                      <a:r>
                        <a:rPr lang="es-ES" sz="1000" dirty="0" smtClean="0">
                          <a:latin typeface="+mn-lt"/>
                          <a:ea typeface="Calibri"/>
                          <a:cs typeface="Times New Roman"/>
                        </a:rPr>
                        <a:t>Chácaras and </a:t>
                      </a:r>
                      <a:r>
                        <a:rPr lang="es-ES" sz="1000" dirty="0" err="1" smtClean="0">
                          <a:latin typeface="+mn-lt"/>
                          <a:ea typeface="Calibri"/>
                          <a:cs typeface="Times New Roman"/>
                        </a:rPr>
                        <a:t>drums</a:t>
                      </a:r>
                      <a:r>
                        <a:rPr lang="es-ES" sz="1000" dirty="0" smtClean="0">
                          <a:latin typeface="+mn-lt"/>
                          <a:ea typeface="Calibri"/>
                          <a:cs typeface="Times New Roman"/>
                        </a:rPr>
                        <a:t> </a:t>
                      </a:r>
                      <a:r>
                        <a:rPr lang="es-ES" sz="1000" dirty="0" err="1" smtClean="0">
                          <a:latin typeface="+mn-lt"/>
                          <a:ea typeface="Calibri"/>
                          <a:cs typeface="Times New Roman"/>
                        </a:rPr>
                        <a:t>Guada</a:t>
                      </a:r>
                      <a:endParaRPr lang="es-ES" sz="1000" dirty="0">
                        <a:latin typeface="Calibri"/>
                        <a:ea typeface="Calibri"/>
                        <a:cs typeface="Times New Roman"/>
                      </a:endParaRPr>
                    </a:p>
                  </a:txBody>
                  <a:tcPr marL="46452" marR="4645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15000"/>
                        </a:lnSpc>
                        <a:spcAft>
                          <a:spcPts val="0"/>
                        </a:spcAft>
                      </a:pPr>
                      <a:r>
                        <a:rPr lang="es-ES" sz="1000">
                          <a:latin typeface="Calibri"/>
                          <a:ea typeface="Calibri"/>
                          <a:cs typeface="Calibri"/>
                        </a:rPr>
                        <a:t>Valle Gran Rey</a:t>
                      </a:r>
                      <a:endParaRPr lang="es-ES" sz="1000">
                        <a:latin typeface="Calibri"/>
                        <a:ea typeface="Calibri"/>
                        <a:cs typeface="Times New Roman"/>
                      </a:endParaRPr>
                    </a:p>
                  </a:txBody>
                  <a:tcPr marL="46452" marR="4645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15000"/>
                        </a:lnSpc>
                        <a:spcAft>
                          <a:spcPts val="0"/>
                        </a:spcAft>
                      </a:pPr>
                      <a:r>
                        <a:rPr lang="es-ES" sz="1000">
                          <a:latin typeface="Calibri"/>
                          <a:ea typeface="Calibri"/>
                          <a:cs typeface="Calibri"/>
                        </a:rPr>
                        <a:t>679437997</a:t>
                      </a:r>
                      <a:endParaRPr lang="es-ES" sz="1000">
                        <a:latin typeface="Calibri"/>
                        <a:ea typeface="Calibri"/>
                        <a:cs typeface="Times New Roman"/>
                      </a:endParaRPr>
                    </a:p>
                  </a:txBody>
                  <a:tcPr marL="46452" marR="4645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15000"/>
                        </a:lnSpc>
                        <a:spcAft>
                          <a:spcPts val="0"/>
                        </a:spcAft>
                      </a:pPr>
                      <a:r>
                        <a:rPr lang="es-ES" sz="1000" u="sng">
                          <a:solidFill>
                            <a:srgbClr val="0000FF"/>
                          </a:solidFill>
                          <a:latin typeface="Calibri"/>
                          <a:ea typeface="Calibri"/>
                          <a:cs typeface="Calibri"/>
                          <a:hlinkClick r:id="rId2"/>
                        </a:rPr>
                        <a:t>http://www.gomera.com.es/Index.htm</a:t>
                      </a:r>
                      <a:r>
                        <a:rPr lang="es-ES" sz="1000">
                          <a:latin typeface="Calibri"/>
                          <a:ea typeface="Calibri"/>
                          <a:cs typeface="Calibri"/>
                        </a:rPr>
                        <a:t> </a:t>
                      </a:r>
                      <a:endParaRPr lang="es-ES" sz="1000">
                        <a:latin typeface="Calibri"/>
                        <a:ea typeface="Calibri"/>
                        <a:cs typeface="Times New Roman"/>
                      </a:endParaRPr>
                    </a:p>
                  </a:txBody>
                  <a:tcPr marL="46452" marR="4645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15000"/>
                        </a:lnSpc>
                        <a:spcAft>
                          <a:spcPts val="0"/>
                        </a:spcAft>
                      </a:pPr>
                      <a:r>
                        <a:rPr lang="es-ES" sz="1000" u="sng" dirty="0">
                          <a:solidFill>
                            <a:srgbClr val="0000FF"/>
                          </a:solidFill>
                          <a:latin typeface="Calibri"/>
                          <a:ea typeface="Calibri"/>
                          <a:cs typeface="Calibri"/>
                          <a:hlinkClick r:id="rId3"/>
                        </a:rPr>
                        <a:t>tamboresguada@gomera.com.es</a:t>
                      </a:r>
                      <a:endParaRPr lang="es-ES" sz="1000" dirty="0">
                        <a:latin typeface="Calibri"/>
                        <a:ea typeface="Calibri"/>
                        <a:cs typeface="Times New Roman"/>
                      </a:endParaRPr>
                    </a:p>
                    <a:p>
                      <a:pPr algn="l">
                        <a:lnSpc>
                          <a:spcPct val="115000"/>
                        </a:lnSpc>
                        <a:spcAft>
                          <a:spcPts val="0"/>
                        </a:spcAft>
                      </a:pPr>
                      <a:r>
                        <a:rPr lang="es-ES" sz="1000" u="sng" dirty="0">
                          <a:solidFill>
                            <a:srgbClr val="0000FF"/>
                          </a:solidFill>
                          <a:latin typeface="Calibri"/>
                          <a:ea typeface="Calibri"/>
                          <a:cs typeface="Calibri"/>
                          <a:hlinkClick r:id="rId4"/>
                        </a:rPr>
                        <a:t>http://www.gomera.com.es/webs/Contacte.htm</a:t>
                      </a:r>
                      <a:r>
                        <a:rPr lang="es-ES" sz="1000" dirty="0">
                          <a:latin typeface="Calibri"/>
                          <a:ea typeface="Calibri"/>
                          <a:cs typeface="Calibri"/>
                        </a:rPr>
                        <a:t> </a:t>
                      </a:r>
                      <a:endParaRPr lang="es-ES" sz="1000" dirty="0">
                        <a:latin typeface="Calibri"/>
                        <a:ea typeface="Calibri"/>
                        <a:cs typeface="Times New Roman"/>
                      </a:endParaRPr>
                    </a:p>
                  </a:txBody>
                  <a:tcPr marL="46452" marR="4645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ES"/>
          </a:p>
        </p:txBody>
      </p:sp>
      <p:sp>
        <p:nvSpPr>
          <p:cNvPr id="15363" name="Rectangle 3"/>
          <p:cNvSpPr>
            <a:spLocks noChangeArrowheads="1"/>
          </p:cNvSpPr>
          <p:nvPr/>
        </p:nvSpPr>
        <p:spPr bwMode="auto">
          <a:xfrm>
            <a:off x="0" y="518160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ES" sz="1800" b="0" i="0" u="none" strike="noStrike" cap="none" normalizeH="0" baseline="0" smtClean="0">
              <a:ln>
                <a:noFill/>
              </a:ln>
              <a:solidFill>
                <a:schemeClr val="tx1"/>
              </a:solidFill>
              <a:effectLst/>
              <a:latin typeface="Arial" pitchFamily="34" charset="0"/>
              <a:cs typeface="Arial" pitchFamily="34" charset="0"/>
            </a:endParaRPr>
          </a:p>
        </p:txBody>
      </p:sp>
      <p:cxnSp>
        <p:nvCxnSpPr>
          <p:cNvPr id="8" name="7 Conector recto de flecha"/>
          <p:cNvCxnSpPr/>
          <p:nvPr/>
        </p:nvCxnSpPr>
        <p:spPr>
          <a:xfrm rot="16200000" flipH="1">
            <a:off x="392877" y="2893215"/>
            <a:ext cx="1285884" cy="1071570"/>
          </a:xfrm>
          <a:prstGeom prst="straightConnector1">
            <a:avLst/>
          </a:prstGeom>
          <a:ln w="19050">
            <a:tailEnd type="arrow"/>
          </a:ln>
        </p:spPr>
        <p:style>
          <a:lnRef idx="2">
            <a:schemeClr val="dk1"/>
          </a:lnRef>
          <a:fillRef idx="0">
            <a:schemeClr val="dk1"/>
          </a:fillRef>
          <a:effectRef idx="1">
            <a:schemeClr val="dk1"/>
          </a:effectRef>
          <a:fontRef idx="minor">
            <a:schemeClr val="tx1"/>
          </a:fontRef>
        </p:style>
      </p:cxnSp>
      <p:sp>
        <p:nvSpPr>
          <p:cNvPr id="9" name="8 CuadroTexto"/>
          <p:cNvSpPr txBox="1"/>
          <p:nvPr/>
        </p:nvSpPr>
        <p:spPr>
          <a:xfrm>
            <a:off x="428596" y="2214554"/>
            <a:ext cx="857256" cy="369332"/>
          </a:xfrm>
          <a:prstGeom prst="rect">
            <a:avLst/>
          </a:prstGeom>
          <a:noFill/>
          <a:ln w="38100">
            <a:solidFill>
              <a:schemeClr val="bg1"/>
            </a:solidFill>
          </a:ln>
        </p:spPr>
        <p:txBody>
          <a:bodyPr wrap="square" rtlCol="0">
            <a:spAutoFit/>
          </a:bodyPr>
          <a:lstStyle/>
          <a:p>
            <a:endParaRPr lang="es-ES" dirty="0"/>
          </a:p>
        </p:txBody>
      </p:sp>
      <p:pic>
        <p:nvPicPr>
          <p:cNvPr id="10" name="Grafik 7"/>
          <p:cNvPicPr>
            <a:picLocks noChangeAspect="1" noChangeArrowheads="1"/>
          </p:cNvPicPr>
          <p:nvPr/>
        </p:nvPicPr>
        <p:blipFill>
          <a:blip r:embed="rId2" cstate="print"/>
          <a:srcRect/>
          <a:stretch>
            <a:fillRect/>
          </a:stretch>
        </p:blipFill>
        <p:spPr bwMode="auto">
          <a:xfrm>
            <a:off x="285720" y="-26"/>
            <a:ext cx="8572560" cy="6623037"/>
          </a:xfrm>
          <a:prstGeom prst="rect">
            <a:avLst/>
          </a:prstGeom>
          <a:noFill/>
        </p:spPr>
      </p:pic>
      <p:cxnSp>
        <p:nvCxnSpPr>
          <p:cNvPr id="12" name="11 Conector recto de flecha"/>
          <p:cNvCxnSpPr/>
          <p:nvPr/>
        </p:nvCxnSpPr>
        <p:spPr>
          <a:xfrm rot="10800000">
            <a:off x="0" y="2857496"/>
            <a:ext cx="1428728" cy="1214446"/>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7" name="16 Rectángulo"/>
          <p:cNvSpPr/>
          <p:nvPr/>
        </p:nvSpPr>
        <p:spPr>
          <a:xfrm>
            <a:off x="0" y="2643182"/>
            <a:ext cx="928662" cy="714380"/>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4400" dirty="0"/>
              <a:t>1</a:t>
            </a:r>
          </a:p>
        </p:txBody>
      </p:sp>
      <p:cxnSp>
        <p:nvCxnSpPr>
          <p:cNvPr id="19" name="18 Conector recto de flecha"/>
          <p:cNvCxnSpPr/>
          <p:nvPr/>
        </p:nvCxnSpPr>
        <p:spPr>
          <a:xfrm>
            <a:off x="1214414" y="0"/>
            <a:ext cx="1500198" cy="1428736"/>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20" name="19 Rectángulo"/>
          <p:cNvSpPr/>
          <p:nvPr/>
        </p:nvSpPr>
        <p:spPr>
          <a:xfrm>
            <a:off x="1214414" y="0"/>
            <a:ext cx="857256" cy="5714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4000" dirty="0" smtClean="0"/>
              <a:t>2</a:t>
            </a:r>
            <a:endParaRPr lang="es-ES" sz="4000" dirty="0"/>
          </a:p>
        </p:txBody>
      </p:sp>
      <p:cxnSp>
        <p:nvCxnSpPr>
          <p:cNvPr id="22" name="21 Conector recto de flecha"/>
          <p:cNvCxnSpPr/>
          <p:nvPr/>
        </p:nvCxnSpPr>
        <p:spPr>
          <a:xfrm rot="5400000">
            <a:off x="5429256" y="1000108"/>
            <a:ext cx="1143008" cy="1000132"/>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23" name="22 Rectángulo"/>
          <p:cNvSpPr/>
          <p:nvPr/>
        </p:nvSpPr>
        <p:spPr>
          <a:xfrm>
            <a:off x="6288503" y="870192"/>
            <a:ext cx="928694" cy="5586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4400" dirty="0" smtClean="0"/>
              <a:t>4</a:t>
            </a:r>
            <a:endParaRPr lang="es-ES" sz="4400" dirty="0"/>
          </a:p>
        </p:txBody>
      </p:sp>
      <p:cxnSp>
        <p:nvCxnSpPr>
          <p:cNvPr id="25" name="24 Conector recto de flecha"/>
          <p:cNvCxnSpPr/>
          <p:nvPr/>
        </p:nvCxnSpPr>
        <p:spPr>
          <a:xfrm rot="5400000" flipH="1" flipV="1">
            <a:off x="642910" y="4357694"/>
            <a:ext cx="1143008" cy="71438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26" name="25 Rectángulo"/>
          <p:cNvSpPr/>
          <p:nvPr/>
        </p:nvSpPr>
        <p:spPr>
          <a:xfrm>
            <a:off x="285720" y="5214950"/>
            <a:ext cx="1000132" cy="6429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4400" dirty="0" smtClean="0"/>
              <a:t>5</a:t>
            </a:r>
            <a:endParaRPr lang="es-ES" sz="4400" dirty="0"/>
          </a:p>
        </p:txBody>
      </p:sp>
    </p:spTree>
  </p:cSld>
  <p:clrMapOvr>
    <a:masterClrMapping/>
  </p:clrMapOvr>
  <p:transition>
    <p:dissolv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5" name="Rectangle 1"/>
          <p:cNvSpPr>
            <a:spLocks noChangeArrowheads="1"/>
          </p:cNvSpPr>
          <p:nvPr/>
        </p:nvSpPr>
        <p:spPr bwMode="auto">
          <a:xfrm>
            <a:off x="0" y="285728"/>
            <a:ext cx="9061263" cy="584775"/>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tab pos="3278188" algn="l"/>
              </a:tabLst>
            </a:pPr>
            <a:r>
              <a:rPr kumimoji="0" lang="es-ES" sz="3200" b="0" i="0" u="none" strike="noStrike" cap="none" normalizeH="0" baseline="0" dirty="0" smtClean="0">
                <a:ln>
                  <a:noFill/>
                </a:ln>
                <a:solidFill>
                  <a:schemeClr val="tx1"/>
                </a:solidFill>
                <a:effectLst/>
                <a:latin typeface="Arial" pitchFamily="34" charset="0"/>
                <a:ea typeface="Calibri" pitchFamily="34" charset="0"/>
                <a:cs typeface="Times New Roman" pitchFamily="18" charset="0"/>
              </a:rPr>
              <a:t>1 </a:t>
            </a:r>
            <a:r>
              <a:rPr kumimoji="0" lang="es-ES" sz="3200" b="0" i="0" u="none" strike="noStrike" cap="none" normalizeH="0" baseline="0" dirty="0" smtClean="0">
                <a:ln>
                  <a:noFill/>
                </a:ln>
                <a:solidFill>
                  <a:schemeClr val="tx1"/>
                </a:solidFill>
                <a:effectLst/>
                <a:latin typeface="Arial" pitchFamily="34" charset="0"/>
                <a:ea typeface="Calibri" pitchFamily="34" charset="0"/>
                <a:cs typeface="Calibri" pitchFamily="34" charset="0"/>
              </a:rPr>
              <a:t>Chácaras + tambores/</a:t>
            </a:r>
            <a:r>
              <a:rPr kumimoji="0" lang="es-ES" sz="3200" b="0" i="0" u="none" strike="noStrike" cap="none" normalizeH="0" baseline="0" dirty="0" err="1" smtClean="0">
                <a:ln>
                  <a:noFill/>
                </a:ln>
                <a:solidFill>
                  <a:schemeClr val="tx1"/>
                </a:solidFill>
                <a:effectLst/>
                <a:latin typeface="Arial" pitchFamily="34" charset="0"/>
                <a:ea typeface="Calibri" pitchFamily="34" charset="0"/>
                <a:cs typeface="Times New Roman" pitchFamily="18" charset="0"/>
              </a:rPr>
              <a:t>Trommeln</a:t>
            </a:r>
            <a:r>
              <a:rPr kumimoji="0" lang="es-ES" sz="3200" b="0" i="0" u="none" strike="noStrike" cap="none" normalizeH="0" baseline="0" dirty="0" smtClean="0">
                <a:ln>
                  <a:noFill/>
                </a:ln>
                <a:solidFill>
                  <a:schemeClr val="tx1"/>
                </a:solidFill>
                <a:effectLst/>
                <a:latin typeface="Arial" pitchFamily="34" charset="0"/>
                <a:ea typeface="Calibri" pitchFamily="34" charset="0"/>
                <a:cs typeface="Times New Roman" pitchFamily="18" charset="0"/>
              </a:rPr>
              <a:t> </a:t>
            </a:r>
            <a:r>
              <a:rPr kumimoji="0" lang="es-ES" sz="3200" b="0" i="0" u="none" strike="noStrike" cap="none" normalizeH="0" baseline="0" dirty="0" err="1" smtClean="0">
                <a:ln>
                  <a:noFill/>
                </a:ln>
                <a:solidFill>
                  <a:schemeClr val="tx1"/>
                </a:solidFill>
                <a:effectLst/>
                <a:latin typeface="Arial" pitchFamily="34" charset="0"/>
                <a:ea typeface="Calibri" pitchFamily="34" charset="0"/>
                <a:cs typeface="Times New Roman" pitchFamily="18" charset="0"/>
              </a:rPr>
              <a:t>und</a:t>
            </a:r>
            <a:r>
              <a:rPr kumimoji="0" lang="es-ES" sz="3200" b="0" i="0" u="none" strike="noStrike" cap="none" normalizeH="0" baseline="0" dirty="0" smtClean="0">
                <a:ln>
                  <a:noFill/>
                </a:ln>
                <a:solidFill>
                  <a:schemeClr val="tx1"/>
                </a:solidFill>
                <a:effectLst/>
                <a:latin typeface="Arial" pitchFamily="34" charset="0"/>
                <a:ea typeface="Calibri" pitchFamily="34" charset="0"/>
                <a:cs typeface="Times New Roman" pitchFamily="18" charset="0"/>
              </a:rPr>
              <a:t> </a:t>
            </a:r>
            <a:r>
              <a:rPr kumimoji="0" lang="es-ES" sz="3200" b="0" i="0" u="none" strike="noStrike" cap="none" normalizeH="0" baseline="0" dirty="0" err="1" smtClean="0">
                <a:ln>
                  <a:noFill/>
                </a:ln>
                <a:solidFill>
                  <a:schemeClr val="tx1"/>
                </a:solidFill>
                <a:effectLst/>
                <a:latin typeface="Arial" pitchFamily="34" charset="0"/>
                <a:ea typeface="Calibri" pitchFamily="34" charset="0"/>
                <a:cs typeface="Times New Roman" pitchFamily="18" charset="0"/>
              </a:rPr>
              <a:t>Chacaras</a:t>
            </a:r>
            <a:endParaRPr kumimoji="0" lang="es-ES" sz="3200" b="0" i="0" u="none" strike="noStrike" cap="none" normalizeH="0" baseline="0" dirty="0" smtClean="0">
              <a:ln>
                <a:noFill/>
              </a:ln>
              <a:solidFill>
                <a:schemeClr val="tx1"/>
              </a:solidFill>
              <a:effectLst/>
              <a:latin typeface="Arial" pitchFamily="34" charset="0"/>
              <a:cs typeface="Arial" pitchFamily="34" charset="0"/>
            </a:endParaRPr>
          </a:p>
        </p:txBody>
      </p:sp>
      <p:sp>
        <p:nvSpPr>
          <p:cNvPr id="1027" name="Rectangle 3"/>
          <p:cNvSpPr>
            <a:spLocks noChangeArrowheads="1"/>
          </p:cNvSpPr>
          <p:nvPr/>
        </p:nvSpPr>
        <p:spPr bwMode="auto">
          <a:xfrm>
            <a:off x="0" y="598870"/>
            <a:ext cx="9061263" cy="403187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tab pos="3278188" algn="l"/>
              </a:tabLst>
            </a:pPr>
            <a:endParaRPr kumimoji="0" lang="es-ES" sz="2800" b="0" i="0" u="none" strike="noStrike" cap="none" normalizeH="0" baseline="0" dirty="0" smtClean="0">
              <a:ln>
                <a:noFill/>
              </a:ln>
              <a:solidFill>
                <a:srgbClr val="7030A0"/>
              </a:solidFill>
              <a:effectLst/>
              <a:latin typeface="Arial" pitchFamily="34" charset="0"/>
              <a:ea typeface="Calibri" pitchFamily="34" charset="0"/>
              <a:cs typeface="Times New Roman" pitchFamily="18" charset="0"/>
            </a:endParaRPr>
          </a:p>
          <a:p>
            <a:pPr marL="0" marR="0" lvl="0" indent="0" algn="l" defTabSz="914400" rtl="0" eaLnBrk="1" fontAlgn="base" latinLnBrk="0" hangingPunct="1">
              <a:lnSpc>
                <a:spcPct val="100000"/>
              </a:lnSpc>
              <a:spcBef>
                <a:spcPct val="0"/>
              </a:spcBef>
              <a:spcAft>
                <a:spcPct val="0"/>
              </a:spcAft>
              <a:buClrTx/>
              <a:buSzTx/>
              <a:buFontTx/>
              <a:buNone/>
              <a:tabLst>
                <a:tab pos="3278188" algn="l"/>
              </a:tabLst>
            </a:pPr>
            <a:r>
              <a:rPr kumimoji="0" lang="es-ES" sz="2800" b="0" i="0" u="none" strike="noStrike" cap="none" normalizeH="0" baseline="0" dirty="0" smtClean="0">
                <a:ln>
                  <a:noFill/>
                </a:ln>
                <a:solidFill>
                  <a:srgbClr val="7030A0"/>
                </a:solidFill>
                <a:effectLst/>
                <a:latin typeface="Arial" pitchFamily="34" charset="0"/>
                <a:ea typeface="Calibri" pitchFamily="34" charset="0"/>
                <a:cs typeface="Times New Roman" pitchFamily="18" charset="0"/>
              </a:rPr>
              <a:t>El canto acompañado de chácaras y </a:t>
            </a:r>
            <a:r>
              <a:rPr kumimoji="0" lang="es-ES" sz="2800" b="0" i="0" u="none" strike="noStrike" cap="none" normalizeH="0" baseline="0" dirty="0" err="1" smtClean="0">
                <a:ln>
                  <a:noFill/>
                </a:ln>
                <a:solidFill>
                  <a:srgbClr val="7030A0"/>
                </a:solidFill>
                <a:effectLst/>
                <a:latin typeface="Arial" pitchFamily="34" charset="0"/>
                <a:ea typeface="Calibri" pitchFamily="34" charset="0"/>
                <a:cs typeface="Times New Roman" pitchFamily="18" charset="0"/>
              </a:rPr>
              <a:t>tambores,ha</a:t>
            </a:r>
            <a:r>
              <a:rPr kumimoji="0" lang="es-ES" sz="2800" b="0" i="0" u="none" strike="noStrike" cap="none" normalizeH="0" baseline="0" dirty="0" smtClean="0">
                <a:ln>
                  <a:noFill/>
                </a:ln>
                <a:solidFill>
                  <a:srgbClr val="7030A0"/>
                </a:solidFill>
                <a:effectLst/>
                <a:latin typeface="Arial" pitchFamily="34" charset="0"/>
                <a:ea typeface="Calibri" pitchFamily="34" charset="0"/>
                <a:cs typeface="Times New Roman" pitchFamily="18" charset="0"/>
              </a:rPr>
              <a:t> sido la forma de expresión de los gomeros.</a:t>
            </a:r>
          </a:p>
          <a:p>
            <a:pPr marL="0" marR="0" lvl="0" indent="0" algn="l" defTabSz="914400" rtl="0" eaLnBrk="0" fontAlgn="base" latinLnBrk="0" hangingPunct="0">
              <a:lnSpc>
                <a:spcPct val="100000"/>
              </a:lnSpc>
              <a:spcBef>
                <a:spcPct val="0"/>
              </a:spcBef>
              <a:spcAft>
                <a:spcPct val="0"/>
              </a:spcAft>
              <a:buClrTx/>
              <a:buSzTx/>
              <a:buFontTx/>
              <a:buNone/>
              <a:tabLst>
                <a:tab pos="3278188" algn="l"/>
              </a:tabLst>
            </a:pPr>
            <a:endParaRPr lang="es-ES" sz="3200" dirty="0" smtClean="0">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3278188" algn="l"/>
              </a:tabLst>
            </a:pPr>
            <a:r>
              <a:rPr kumimoji="0" lang="de-DE" sz="2800" b="0" i="0" u="none" strike="noStrike" cap="none" normalizeH="0" baseline="0" dirty="0" smtClean="0">
                <a:ln>
                  <a:noFill/>
                </a:ln>
                <a:solidFill>
                  <a:srgbClr val="0070C0"/>
                </a:solidFill>
                <a:effectLst/>
                <a:latin typeface="Arial" pitchFamily="34" charset="0"/>
                <a:ea typeface="Calibri" pitchFamily="34" charset="0"/>
                <a:cs typeface="Times New Roman" pitchFamily="18" charset="0"/>
              </a:rPr>
              <a:t>Der Gesang begleitet von Trommeln und Chacaras war die Ausdrucksform der </a:t>
            </a:r>
            <a:r>
              <a:rPr kumimoji="0" lang="de-DE" sz="2800" b="0" i="0" u="none" strike="noStrike" cap="none" normalizeH="0" baseline="0" dirty="0" err="1" smtClean="0">
                <a:ln>
                  <a:noFill/>
                </a:ln>
                <a:solidFill>
                  <a:srgbClr val="0070C0"/>
                </a:solidFill>
                <a:effectLst/>
                <a:latin typeface="Arial" pitchFamily="34" charset="0"/>
                <a:ea typeface="Calibri" pitchFamily="34" charset="0"/>
                <a:cs typeface="Times New Roman" pitchFamily="18" charset="0"/>
              </a:rPr>
              <a:t>Gomeros</a:t>
            </a:r>
            <a:r>
              <a:rPr kumimoji="0" lang="de-DE" sz="2800" b="0" i="0" u="none" strike="noStrike" cap="none" normalizeH="0" baseline="0" dirty="0" smtClean="0">
                <a:ln>
                  <a:noFill/>
                </a:ln>
                <a:solidFill>
                  <a:srgbClr val="0070C0"/>
                </a:solidFill>
                <a:effectLst/>
                <a:latin typeface="Arial" pitchFamily="34" charset="0"/>
                <a:ea typeface="Calibri" pitchFamily="34" charset="0"/>
                <a:cs typeface="Times New Roman" pitchFamily="18" charset="0"/>
              </a:rPr>
              <a:t>.</a:t>
            </a:r>
          </a:p>
          <a:p>
            <a:pPr marL="0" marR="0" lvl="0" indent="0" algn="l" defTabSz="914400" rtl="0" eaLnBrk="0" fontAlgn="base" latinLnBrk="0" hangingPunct="0">
              <a:lnSpc>
                <a:spcPct val="100000"/>
              </a:lnSpc>
              <a:spcBef>
                <a:spcPct val="0"/>
              </a:spcBef>
              <a:spcAft>
                <a:spcPct val="0"/>
              </a:spcAft>
              <a:buClrTx/>
              <a:buSzTx/>
              <a:buFontTx/>
              <a:buNone/>
              <a:tabLst>
                <a:tab pos="3278188" algn="l"/>
              </a:tabLst>
            </a:pPr>
            <a:endParaRPr lang="de-DE" sz="2800" dirty="0">
              <a:solidFill>
                <a:srgbClr val="0070C0"/>
              </a:solidFill>
              <a:latin typeface="Arial" pitchFamily="34" charset="0"/>
              <a:ea typeface="Calibri" pitchFamily="34" charset="0"/>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tab pos="3278188" algn="l"/>
              </a:tabLst>
            </a:pPr>
            <a:r>
              <a:rPr lang="es-ES" sz="2800" dirty="0" err="1" smtClean="0">
                <a:latin typeface="Arial" pitchFamily="34" charset="0"/>
                <a:cs typeface="Arial" pitchFamily="34" charset="0"/>
              </a:rPr>
              <a:t>Songs</a:t>
            </a:r>
            <a:r>
              <a:rPr kumimoji="0" lang="es-ES" sz="2800" b="0" i="0" u="none" strike="noStrike" cap="none" normalizeH="0" dirty="0" smtClean="0">
                <a:ln>
                  <a:noFill/>
                </a:ln>
                <a:solidFill>
                  <a:schemeClr val="tx1"/>
                </a:solidFill>
                <a:effectLst/>
                <a:latin typeface="Arial" pitchFamily="34" charset="0"/>
                <a:cs typeface="Arial" pitchFamily="34" charset="0"/>
              </a:rPr>
              <a:t> </a:t>
            </a:r>
            <a:r>
              <a:rPr kumimoji="0" lang="es-ES" sz="2800" b="0" i="0" u="none" strike="noStrike" cap="none" normalizeH="0" dirty="0" err="1" smtClean="0">
                <a:ln>
                  <a:noFill/>
                </a:ln>
                <a:solidFill>
                  <a:schemeClr val="tx1"/>
                </a:solidFill>
                <a:effectLst/>
                <a:latin typeface="Arial" pitchFamily="34" charset="0"/>
                <a:cs typeface="Arial" pitchFamily="34" charset="0"/>
              </a:rPr>
              <a:t>accompanied</a:t>
            </a:r>
            <a:r>
              <a:rPr kumimoji="0" lang="es-ES" sz="2800" b="0" i="0" u="none" strike="noStrike" cap="none" normalizeH="0" dirty="0" smtClean="0">
                <a:ln>
                  <a:noFill/>
                </a:ln>
                <a:solidFill>
                  <a:schemeClr val="tx1"/>
                </a:solidFill>
                <a:effectLst/>
                <a:latin typeface="Arial" pitchFamily="34" charset="0"/>
                <a:cs typeface="Arial" pitchFamily="34" charset="0"/>
              </a:rPr>
              <a:t> </a:t>
            </a:r>
            <a:r>
              <a:rPr kumimoji="0" lang="es-ES" sz="2800" b="0" i="0" u="none" strike="noStrike" cap="none" normalizeH="0" dirty="0" err="1" smtClean="0">
                <a:ln>
                  <a:noFill/>
                </a:ln>
                <a:solidFill>
                  <a:schemeClr val="tx1"/>
                </a:solidFill>
                <a:effectLst/>
                <a:latin typeface="Arial" pitchFamily="34" charset="0"/>
                <a:cs typeface="Arial" pitchFamily="34" charset="0"/>
              </a:rPr>
              <a:t>by</a:t>
            </a:r>
            <a:r>
              <a:rPr kumimoji="0" lang="es-ES" sz="2800" b="0" i="0" u="none" strike="noStrike" cap="none" normalizeH="0" dirty="0" smtClean="0">
                <a:ln>
                  <a:noFill/>
                </a:ln>
                <a:solidFill>
                  <a:schemeClr val="tx1"/>
                </a:solidFill>
                <a:effectLst/>
                <a:latin typeface="Arial" pitchFamily="34" charset="0"/>
                <a:cs typeface="Arial" pitchFamily="34" charset="0"/>
              </a:rPr>
              <a:t> </a:t>
            </a:r>
            <a:r>
              <a:rPr kumimoji="0" lang="es-ES" sz="2800" b="0" i="0" u="none" strike="noStrike" cap="none" normalizeH="0" dirty="0" err="1" smtClean="0">
                <a:ln>
                  <a:noFill/>
                </a:ln>
                <a:solidFill>
                  <a:schemeClr val="tx1"/>
                </a:solidFill>
                <a:effectLst/>
                <a:latin typeface="Arial" pitchFamily="34" charset="0"/>
                <a:cs typeface="Arial" pitchFamily="34" charset="0"/>
              </a:rPr>
              <a:t>drums</a:t>
            </a:r>
            <a:r>
              <a:rPr kumimoji="0" lang="es-ES" sz="2800" b="0" i="0" u="none" strike="noStrike" cap="none" normalizeH="0" dirty="0" smtClean="0">
                <a:ln>
                  <a:noFill/>
                </a:ln>
                <a:solidFill>
                  <a:schemeClr val="tx1"/>
                </a:solidFill>
                <a:effectLst/>
                <a:latin typeface="Arial" pitchFamily="34" charset="0"/>
                <a:cs typeface="Arial" pitchFamily="34" charset="0"/>
              </a:rPr>
              <a:t> and chácaras has </a:t>
            </a:r>
            <a:r>
              <a:rPr kumimoji="0" lang="es-ES" sz="2800" b="0" i="0" u="none" strike="noStrike" cap="none" normalizeH="0" dirty="0" err="1" smtClean="0">
                <a:ln>
                  <a:noFill/>
                </a:ln>
                <a:solidFill>
                  <a:schemeClr val="tx1"/>
                </a:solidFill>
                <a:effectLst/>
                <a:latin typeface="Arial" pitchFamily="34" charset="0"/>
                <a:cs typeface="Arial" pitchFamily="34" charset="0"/>
              </a:rPr>
              <a:t>been</a:t>
            </a:r>
            <a:r>
              <a:rPr kumimoji="0" lang="es-ES" sz="2800" b="0" i="0" u="none" strike="noStrike" cap="none" normalizeH="0" dirty="0" smtClean="0">
                <a:ln>
                  <a:noFill/>
                </a:ln>
                <a:solidFill>
                  <a:schemeClr val="tx1"/>
                </a:solidFill>
                <a:effectLst/>
                <a:latin typeface="Arial" pitchFamily="34" charset="0"/>
                <a:cs typeface="Arial" pitchFamily="34" charset="0"/>
              </a:rPr>
              <a:t> </a:t>
            </a:r>
            <a:r>
              <a:rPr kumimoji="0" lang="es-ES" sz="2800" b="0" i="0" u="none" strike="noStrike" cap="none" normalizeH="0" dirty="0" err="1" smtClean="0">
                <a:ln>
                  <a:noFill/>
                </a:ln>
                <a:solidFill>
                  <a:schemeClr val="tx1"/>
                </a:solidFill>
                <a:effectLst/>
                <a:latin typeface="Arial" pitchFamily="34" charset="0"/>
                <a:cs typeface="Arial" pitchFamily="34" charset="0"/>
              </a:rPr>
              <a:t>the</a:t>
            </a:r>
            <a:r>
              <a:rPr kumimoji="0" lang="es-ES" sz="2800" b="0" i="0" u="none" strike="noStrike" cap="none" normalizeH="0" dirty="0" smtClean="0">
                <a:ln>
                  <a:noFill/>
                </a:ln>
                <a:solidFill>
                  <a:schemeClr val="tx1"/>
                </a:solidFill>
                <a:effectLst/>
                <a:latin typeface="Arial" pitchFamily="34" charset="0"/>
                <a:cs typeface="Arial" pitchFamily="34" charset="0"/>
              </a:rPr>
              <a:t> </a:t>
            </a:r>
            <a:r>
              <a:rPr kumimoji="0" lang="es-ES" sz="2800" b="0" i="0" u="none" strike="noStrike" cap="none" normalizeH="0" dirty="0" err="1" smtClean="0">
                <a:ln>
                  <a:noFill/>
                </a:ln>
                <a:solidFill>
                  <a:schemeClr val="tx1"/>
                </a:solidFill>
                <a:effectLst/>
                <a:latin typeface="Arial" pitchFamily="34" charset="0"/>
                <a:cs typeface="Arial" pitchFamily="34" charset="0"/>
              </a:rPr>
              <a:t>form</a:t>
            </a:r>
            <a:r>
              <a:rPr kumimoji="0" lang="es-ES" sz="2800" b="0" i="0" u="none" strike="noStrike" cap="none" normalizeH="0" dirty="0" smtClean="0">
                <a:ln>
                  <a:noFill/>
                </a:ln>
                <a:solidFill>
                  <a:schemeClr val="tx1"/>
                </a:solidFill>
                <a:effectLst/>
                <a:latin typeface="Arial" pitchFamily="34" charset="0"/>
                <a:cs typeface="Arial" pitchFamily="34" charset="0"/>
              </a:rPr>
              <a:t> of </a:t>
            </a:r>
            <a:r>
              <a:rPr kumimoji="0" lang="es-ES" sz="2800" b="0" i="0" u="none" strike="noStrike" cap="none" normalizeH="0" dirty="0" err="1" smtClean="0">
                <a:ln>
                  <a:noFill/>
                </a:ln>
                <a:solidFill>
                  <a:schemeClr val="tx1"/>
                </a:solidFill>
                <a:effectLst/>
                <a:latin typeface="Arial" pitchFamily="34" charset="0"/>
                <a:cs typeface="Arial" pitchFamily="34" charset="0"/>
              </a:rPr>
              <a:t>expression</a:t>
            </a:r>
            <a:r>
              <a:rPr kumimoji="0" lang="es-ES" sz="2800" b="0" i="0" u="none" strike="noStrike" cap="none" normalizeH="0" dirty="0" smtClean="0">
                <a:ln>
                  <a:noFill/>
                </a:ln>
                <a:solidFill>
                  <a:schemeClr val="tx1"/>
                </a:solidFill>
                <a:effectLst/>
                <a:latin typeface="Arial" pitchFamily="34" charset="0"/>
                <a:cs typeface="Arial" pitchFamily="34" charset="0"/>
              </a:rPr>
              <a:t> of La Gomera.</a:t>
            </a:r>
            <a:endParaRPr kumimoji="0" lang="es-ES" sz="2800" b="0" i="0" u="none" strike="noStrike" cap="none" normalizeH="0" baseline="0" dirty="0" smtClean="0">
              <a:ln>
                <a:noFill/>
              </a:ln>
              <a:solidFill>
                <a:schemeClr val="tx1"/>
              </a:solidFill>
              <a:effectLst/>
              <a:latin typeface="Arial" pitchFamily="34" charset="0"/>
              <a:cs typeface="Arial" pitchFamily="34" charset="0"/>
            </a:endParaRPr>
          </a:p>
        </p:txBody>
      </p:sp>
      <p:sp>
        <p:nvSpPr>
          <p:cNvPr id="1029" name="Rectangle 5"/>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ES"/>
          </a:p>
        </p:txBody>
      </p:sp>
      <p:pic>
        <p:nvPicPr>
          <p:cNvPr id="1028" name="Grafik 1"/>
          <p:cNvPicPr>
            <a:picLocks noChangeAspect="1" noChangeArrowheads="1"/>
          </p:cNvPicPr>
          <p:nvPr/>
        </p:nvPicPr>
        <p:blipFill>
          <a:blip r:embed="rId2" cstate="print"/>
          <a:srcRect/>
          <a:stretch>
            <a:fillRect/>
          </a:stretch>
        </p:blipFill>
        <p:spPr bwMode="auto">
          <a:xfrm>
            <a:off x="323528" y="4786523"/>
            <a:ext cx="2771904" cy="2071477"/>
          </a:xfrm>
          <a:prstGeom prst="rect">
            <a:avLst/>
          </a:prstGeom>
          <a:noFill/>
        </p:spPr>
      </p:pic>
      <p:sp>
        <p:nvSpPr>
          <p:cNvPr id="1030" name="Rectangle 6"/>
          <p:cNvSpPr>
            <a:spLocks noChangeArrowheads="1"/>
          </p:cNvSpPr>
          <p:nvPr/>
        </p:nvSpPr>
        <p:spPr bwMode="auto">
          <a:xfrm>
            <a:off x="0" y="310515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tab pos="3278188" algn="l"/>
              </a:tabLst>
            </a:pPr>
            <a:endParaRPr kumimoji="0" lang="es-ES" sz="1800" b="0" i="0" u="none" strike="noStrike" cap="none" normalizeH="0" baseline="0" smtClean="0">
              <a:ln>
                <a:noFill/>
              </a:ln>
              <a:solidFill>
                <a:schemeClr val="tx1"/>
              </a:solidFill>
              <a:effectLst/>
              <a:latin typeface="Arial" pitchFamily="34" charset="0"/>
              <a:cs typeface="Arial" pitchFamily="34" charset="0"/>
            </a:endParaRPr>
          </a:p>
        </p:txBody>
      </p:sp>
    </p:spTree>
  </p:cSld>
  <p:clrMapOvr>
    <a:masterClrMapping/>
  </p:clrMapOvr>
  <p:transition>
    <p:push dir="u"/>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a:xfrm>
            <a:off x="642910" y="428604"/>
            <a:ext cx="7772400" cy="1470025"/>
          </a:xfrm>
        </p:spPr>
        <p:txBody>
          <a:bodyPr/>
          <a:lstStyle/>
          <a:p>
            <a:r>
              <a:rPr lang="de-DE" dirty="0" smtClean="0"/>
              <a:t>2 Batucada/(Trommeln)</a:t>
            </a:r>
            <a:r>
              <a:rPr lang="es-ES" dirty="0" smtClean="0"/>
              <a:t/>
            </a:r>
            <a:br>
              <a:rPr lang="es-ES" dirty="0" smtClean="0"/>
            </a:br>
            <a:endParaRPr lang="es-ES" dirty="0"/>
          </a:p>
        </p:txBody>
      </p:sp>
      <p:sp>
        <p:nvSpPr>
          <p:cNvPr id="3" name="2 Subtítulo"/>
          <p:cNvSpPr>
            <a:spLocks noGrp="1"/>
          </p:cNvSpPr>
          <p:nvPr>
            <p:ph type="subTitle" idx="1"/>
          </p:nvPr>
        </p:nvSpPr>
        <p:spPr>
          <a:xfrm>
            <a:off x="928662" y="1357298"/>
            <a:ext cx="6400800" cy="1752600"/>
          </a:xfrm>
        </p:spPr>
        <p:txBody>
          <a:bodyPr>
            <a:noAutofit/>
          </a:bodyPr>
          <a:lstStyle/>
          <a:p>
            <a:endParaRPr lang="es-ES" sz="1600" dirty="0" smtClean="0">
              <a:solidFill>
                <a:srgbClr val="7030A0"/>
              </a:solidFill>
            </a:endParaRPr>
          </a:p>
          <a:p>
            <a:r>
              <a:rPr lang="es-ES" sz="2400" dirty="0" smtClean="0">
                <a:solidFill>
                  <a:srgbClr val="7030A0"/>
                </a:solidFill>
              </a:rPr>
              <a:t>La “Batucada del Poeta” es un proyecto educativo autónomo del IES Poeta García Cabrera, en donde son los propios alumnos (y ex alumnos) quienes lo gestionan y llevan a cabo</a:t>
            </a:r>
            <a:r>
              <a:rPr lang="es-ES" sz="2400" dirty="0" smtClean="0"/>
              <a:t>.</a:t>
            </a:r>
          </a:p>
          <a:p>
            <a:r>
              <a:rPr lang="es-ES" sz="2400" dirty="0" smtClean="0"/>
              <a:t> </a:t>
            </a:r>
          </a:p>
          <a:p>
            <a:r>
              <a:rPr lang="de-DE" sz="2400" dirty="0" smtClean="0">
                <a:solidFill>
                  <a:srgbClr val="0070C0"/>
                </a:solidFill>
              </a:rPr>
              <a:t>Die "Batucada del Poeta" ist ein autonomes Bildungsprojekt der Sekundarschule (IES)  Poeta García Cabrera, das die Schüler (und ehemalige)  selbst verwalten und realisieren.</a:t>
            </a:r>
          </a:p>
          <a:p>
            <a:endParaRPr lang="de-DE" sz="2400" dirty="0" smtClean="0">
              <a:solidFill>
                <a:srgbClr val="000000"/>
              </a:solidFill>
            </a:endParaRPr>
          </a:p>
          <a:p>
            <a:r>
              <a:rPr lang="de-DE" sz="2400" dirty="0" smtClean="0">
                <a:solidFill>
                  <a:srgbClr val="000000"/>
                </a:solidFill>
              </a:rPr>
              <a:t>The </a:t>
            </a:r>
            <a:r>
              <a:rPr lang="es-ES" sz="2400" dirty="0" smtClean="0">
                <a:solidFill>
                  <a:srgbClr val="000000"/>
                </a:solidFill>
              </a:rPr>
              <a:t> </a:t>
            </a:r>
            <a:r>
              <a:rPr lang="es-ES" sz="2400" dirty="0" smtClean="0">
                <a:solidFill>
                  <a:schemeClr val="tx1"/>
                </a:solidFill>
              </a:rPr>
              <a:t>“Batucada of </a:t>
            </a:r>
            <a:r>
              <a:rPr lang="es-ES" sz="2400" dirty="0" err="1" smtClean="0">
                <a:solidFill>
                  <a:schemeClr val="tx1"/>
                </a:solidFill>
              </a:rPr>
              <a:t>the</a:t>
            </a:r>
            <a:r>
              <a:rPr lang="es-ES" sz="2400" dirty="0" smtClean="0">
                <a:solidFill>
                  <a:schemeClr val="tx1"/>
                </a:solidFill>
              </a:rPr>
              <a:t> </a:t>
            </a:r>
            <a:r>
              <a:rPr lang="es-ES" sz="2400" dirty="0" err="1" smtClean="0">
                <a:solidFill>
                  <a:schemeClr val="tx1"/>
                </a:solidFill>
              </a:rPr>
              <a:t>Poet</a:t>
            </a:r>
            <a:r>
              <a:rPr lang="es-ES" sz="2400" dirty="0" smtClean="0">
                <a:solidFill>
                  <a:schemeClr val="tx1"/>
                </a:solidFill>
              </a:rPr>
              <a:t>” </a:t>
            </a:r>
            <a:r>
              <a:rPr lang="es-ES" sz="2400" dirty="0" err="1" smtClean="0">
                <a:solidFill>
                  <a:schemeClr val="tx1"/>
                </a:solidFill>
              </a:rPr>
              <a:t>is</a:t>
            </a:r>
            <a:r>
              <a:rPr lang="es-ES" sz="2400" dirty="0" smtClean="0">
                <a:solidFill>
                  <a:schemeClr val="tx1"/>
                </a:solidFill>
              </a:rPr>
              <a:t> </a:t>
            </a:r>
            <a:r>
              <a:rPr lang="es-ES" sz="2400" dirty="0" err="1" smtClean="0">
                <a:solidFill>
                  <a:schemeClr val="tx1"/>
                </a:solidFill>
              </a:rPr>
              <a:t>an</a:t>
            </a:r>
            <a:r>
              <a:rPr lang="es-ES" sz="2400" dirty="0" smtClean="0">
                <a:solidFill>
                  <a:schemeClr val="tx1"/>
                </a:solidFill>
              </a:rPr>
              <a:t> </a:t>
            </a:r>
            <a:r>
              <a:rPr lang="es-ES" sz="2400" dirty="0" err="1" smtClean="0">
                <a:solidFill>
                  <a:schemeClr val="tx1"/>
                </a:solidFill>
              </a:rPr>
              <a:t>educational</a:t>
            </a:r>
            <a:r>
              <a:rPr lang="es-ES" sz="2400" dirty="0" smtClean="0">
                <a:solidFill>
                  <a:schemeClr val="tx1"/>
                </a:solidFill>
              </a:rPr>
              <a:t> </a:t>
            </a:r>
            <a:r>
              <a:rPr lang="es-ES" sz="2400" dirty="0" err="1" smtClean="0">
                <a:solidFill>
                  <a:schemeClr val="tx1"/>
                </a:solidFill>
              </a:rPr>
              <a:t>project</a:t>
            </a:r>
            <a:r>
              <a:rPr lang="es-ES" sz="2400" dirty="0" smtClean="0">
                <a:solidFill>
                  <a:schemeClr val="tx1"/>
                </a:solidFill>
              </a:rPr>
              <a:t> </a:t>
            </a:r>
            <a:r>
              <a:rPr lang="es-ES" sz="2400" dirty="0" err="1" smtClean="0">
                <a:solidFill>
                  <a:schemeClr val="tx1"/>
                </a:solidFill>
              </a:rPr>
              <a:t>by</a:t>
            </a:r>
            <a:r>
              <a:rPr lang="es-ES" sz="2400" dirty="0" smtClean="0">
                <a:solidFill>
                  <a:schemeClr val="tx1"/>
                </a:solidFill>
              </a:rPr>
              <a:t> </a:t>
            </a:r>
            <a:r>
              <a:rPr lang="es-ES" sz="2400" dirty="0" err="1" smtClean="0">
                <a:solidFill>
                  <a:schemeClr val="tx1"/>
                </a:solidFill>
              </a:rPr>
              <a:t>the</a:t>
            </a:r>
            <a:r>
              <a:rPr lang="es-ES" sz="2400" dirty="0" smtClean="0">
                <a:solidFill>
                  <a:schemeClr val="tx1"/>
                </a:solidFill>
              </a:rPr>
              <a:t> IES Poeta García Cabrera. </a:t>
            </a:r>
            <a:r>
              <a:rPr lang="es-ES" sz="2400" dirty="0" err="1" smtClean="0">
                <a:solidFill>
                  <a:schemeClr val="tx1"/>
                </a:solidFill>
              </a:rPr>
              <a:t>Students</a:t>
            </a:r>
            <a:r>
              <a:rPr lang="es-ES" sz="2400" dirty="0" smtClean="0">
                <a:solidFill>
                  <a:schemeClr val="tx1"/>
                </a:solidFill>
              </a:rPr>
              <a:t> and </a:t>
            </a:r>
            <a:r>
              <a:rPr lang="es-ES" sz="2400" dirty="0" err="1" smtClean="0">
                <a:solidFill>
                  <a:schemeClr val="tx1"/>
                </a:solidFill>
              </a:rPr>
              <a:t>former</a:t>
            </a:r>
            <a:r>
              <a:rPr lang="es-ES" sz="2400" dirty="0" smtClean="0">
                <a:solidFill>
                  <a:schemeClr val="tx1"/>
                </a:solidFill>
              </a:rPr>
              <a:t> </a:t>
            </a:r>
            <a:r>
              <a:rPr lang="es-ES" sz="2400" dirty="0" err="1" smtClean="0">
                <a:solidFill>
                  <a:schemeClr val="tx1"/>
                </a:solidFill>
              </a:rPr>
              <a:t>students</a:t>
            </a:r>
            <a:r>
              <a:rPr lang="es-ES" sz="2400" dirty="0" smtClean="0">
                <a:solidFill>
                  <a:schemeClr val="tx1"/>
                </a:solidFill>
              </a:rPr>
              <a:t> </a:t>
            </a:r>
            <a:r>
              <a:rPr lang="es-ES" sz="2400" dirty="0" err="1" smtClean="0">
                <a:solidFill>
                  <a:schemeClr val="tx1"/>
                </a:solidFill>
              </a:rPr>
              <a:t>manage</a:t>
            </a:r>
            <a:r>
              <a:rPr lang="es-ES" sz="2400" dirty="0" smtClean="0">
                <a:solidFill>
                  <a:schemeClr val="tx1"/>
                </a:solidFill>
              </a:rPr>
              <a:t> and </a:t>
            </a:r>
            <a:r>
              <a:rPr lang="es-ES" sz="2400" dirty="0" err="1" smtClean="0">
                <a:solidFill>
                  <a:schemeClr val="tx1"/>
                </a:solidFill>
              </a:rPr>
              <a:t>perform</a:t>
            </a:r>
            <a:r>
              <a:rPr lang="es-ES" sz="2400" dirty="0" smtClean="0">
                <a:solidFill>
                  <a:schemeClr val="tx1"/>
                </a:solidFill>
              </a:rPr>
              <a:t> </a:t>
            </a:r>
            <a:r>
              <a:rPr lang="es-ES" sz="2400" dirty="0" err="1" smtClean="0">
                <a:solidFill>
                  <a:schemeClr val="tx1"/>
                </a:solidFill>
              </a:rPr>
              <a:t>music</a:t>
            </a:r>
            <a:r>
              <a:rPr lang="es-ES" sz="2400" dirty="0" smtClean="0">
                <a:solidFill>
                  <a:schemeClr val="tx1"/>
                </a:solidFill>
              </a:rPr>
              <a:t>.</a:t>
            </a:r>
            <a:endParaRPr lang="es-ES" sz="2400" dirty="0">
              <a:solidFill>
                <a:schemeClr val="tx1"/>
              </a:solidFill>
            </a:endParaRPr>
          </a:p>
        </p:txBody>
      </p:sp>
    </p:spTree>
  </p:cSld>
  <p:clrMapOvr>
    <a:masterClrMapping/>
  </p:clrMapOvr>
  <p:transition>
    <p:dissolv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Subtítulo"/>
          <p:cNvSpPr>
            <a:spLocks noGrp="1"/>
          </p:cNvSpPr>
          <p:nvPr>
            <p:ph type="subTitle" idx="1"/>
          </p:nvPr>
        </p:nvSpPr>
        <p:spPr>
          <a:xfrm>
            <a:off x="1000100" y="4357694"/>
            <a:ext cx="6400800" cy="1752600"/>
          </a:xfrm>
        </p:spPr>
        <p:txBody>
          <a:bodyPr>
            <a:normAutofit/>
          </a:bodyPr>
          <a:lstStyle/>
          <a:p>
            <a:r>
              <a:rPr lang="de-DE" sz="1900" dirty="0" smtClean="0">
                <a:solidFill>
                  <a:schemeClr val="tx1"/>
                </a:solidFill>
              </a:rPr>
              <a:t>Ref.: </a:t>
            </a:r>
            <a:r>
              <a:rPr lang="de-DE" sz="1500" u="sng" dirty="0">
                <a:solidFill>
                  <a:srgbClr val="0000FF"/>
                </a:solidFill>
                <a:latin typeface="Arial" pitchFamily="34" charset="0"/>
                <a:ea typeface="Calibri" pitchFamily="34" charset="0"/>
                <a:cs typeface="Times New Roman" pitchFamily="18" charset="0"/>
                <a:hlinkClick r:id="rId2"/>
              </a:rPr>
              <a:t>http://www.gomeranoticias.com/article/la-%E2%80%98batucada-del-poeta%E2%80%99-participa-en-los-carnavales-de-la-gomera</a:t>
            </a:r>
            <a:r>
              <a:rPr lang="de-DE" sz="1500" u="sng" dirty="0">
                <a:solidFill>
                  <a:srgbClr val="0000FF"/>
                </a:solidFill>
                <a:latin typeface="Arial" pitchFamily="34" charset="0"/>
                <a:ea typeface="Calibri" pitchFamily="34" charset="0"/>
                <a:cs typeface="Times New Roman" pitchFamily="18" charset="0"/>
              </a:rPr>
              <a:t> </a:t>
            </a:r>
            <a:endParaRPr lang="es-ES" sz="1500" u="sng" dirty="0">
              <a:solidFill>
                <a:srgbClr val="0000FF"/>
              </a:solidFill>
              <a:latin typeface="Arial" pitchFamily="34" charset="0"/>
              <a:ea typeface="Calibri" pitchFamily="34" charset="0"/>
              <a:cs typeface="Times New Roman" pitchFamily="18" charset="0"/>
            </a:endParaRPr>
          </a:p>
        </p:txBody>
      </p:sp>
      <p:sp>
        <p:nvSpPr>
          <p:cNvPr id="20482"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ES"/>
          </a:p>
        </p:txBody>
      </p:sp>
      <p:pic>
        <p:nvPicPr>
          <p:cNvPr id="20481" name="Grafik 2"/>
          <p:cNvPicPr>
            <a:picLocks noChangeAspect="1" noChangeArrowheads="1"/>
          </p:cNvPicPr>
          <p:nvPr/>
        </p:nvPicPr>
        <p:blipFill>
          <a:blip r:embed="rId3" cstate="print"/>
          <a:srcRect/>
          <a:stretch>
            <a:fillRect/>
          </a:stretch>
        </p:blipFill>
        <p:spPr bwMode="auto">
          <a:xfrm>
            <a:off x="1357290" y="642918"/>
            <a:ext cx="5049393" cy="3357586"/>
          </a:xfrm>
          <a:prstGeom prst="rect">
            <a:avLst/>
          </a:prstGeom>
          <a:noFill/>
        </p:spPr>
      </p:pic>
      <p:sp>
        <p:nvSpPr>
          <p:cNvPr id="20483" name="Rectangle 3"/>
          <p:cNvSpPr>
            <a:spLocks noChangeArrowheads="1"/>
          </p:cNvSpPr>
          <p:nvPr/>
        </p:nvSpPr>
        <p:spPr bwMode="auto">
          <a:xfrm>
            <a:off x="0" y="291465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tab pos="3278188" algn="l"/>
              </a:tabLst>
            </a:pPr>
            <a:endParaRPr kumimoji="0" lang="es-ES" sz="1800" b="0" i="0" u="none" strike="noStrike" cap="none" normalizeH="0" baseline="0" smtClean="0">
              <a:ln>
                <a:noFill/>
              </a:ln>
              <a:solidFill>
                <a:schemeClr val="tx1"/>
              </a:solidFill>
              <a:effectLst/>
              <a:latin typeface="Arial" pitchFamily="34" charset="0"/>
              <a:cs typeface="Arial" pitchFamily="34" charset="0"/>
            </a:endParaRPr>
          </a:p>
        </p:txBody>
      </p:sp>
    </p:spTree>
  </p:cSld>
  <p:clrMapOvr>
    <a:masterClrMapping/>
  </p:clrMapOvr>
  <p:transition>
    <p:diamond/>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ctrTitle"/>
          </p:nvPr>
        </p:nvSpPr>
        <p:spPr>
          <a:xfrm>
            <a:off x="1071538" y="285728"/>
            <a:ext cx="6272234" cy="928694"/>
          </a:xfrm>
        </p:spPr>
        <p:txBody>
          <a:bodyPr>
            <a:normAutofit fontScale="90000"/>
          </a:bodyPr>
          <a:lstStyle/>
          <a:p>
            <a:r>
              <a:rPr lang="de-DE" dirty="0" smtClean="0"/>
              <a:t>3 Silbo/Pfeifsprache</a:t>
            </a:r>
            <a:r>
              <a:rPr lang="es-ES" dirty="0" smtClean="0"/>
              <a:t/>
            </a:r>
            <a:br>
              <a:rPr lang="es-ES" dirty="0" smtClean="0"/>
            </a:br>
            <a:endParaRPr lang="es-ES" dirty="0"/>
          </a:p>
        </p:txBody>
      </p:sp>
      <p:sp>
        <p:nvSpPr>
          <p:cNvPr id="5" name="4 Subtítulo"/>
          <p:cNvSpPr>
            <a:spLocks noGrp="1"/>
          </p:cNvSpPr>
          <p:nvPr>
            <p:ph type="subTitle" idx="1"/>
          </p:nvPr>
        </p:nvSpPr>
        <p:spPr>
          <a:xfrm>
            <a:off x="928662" y="1214422"/>
            <a:ext cx="6400800" cy="1752600"/>
          </a:xfrm>
        </p:spPr>
        <p:txBody>
          <a:bodyPr>
            <a:noAutofit/>
          </a:bodyPr>
          <a:lstStyle/>
          <a:p>
            <a:r>
              <a:rPr lang="de-DE" sz="1600" dirty="0" smtClean="0">
                <a:solidFill>
                  <a:srgbClr val="7030A0"/>
                </a:solidFill>
              </a:rPr>
              <a:t>Die Pfeifsprache wird in La Gomera seit ewigen Zeiten verwendet, um sich über große Entfernungen zu verständigen. Dabei handelt es sich nicht um eine Anzahl vorgeschriebener Verschlüsselungen, die dazu dienen, begrenzt Inhalte wiederzugeben, sondern um eine artikulierte, nicht übliche, vereinfachte Sprache, die ermöglicht, eine unbegrenzte Anzahl von Mitteilungen durch Pfeifen der, einer gesprochenen Sprache eigenen Geräusche, auszutauschen</a:t>
            </a:r>
            <a:r>
              <a:rPr lang="de-DE" sz="1600" dirty="0" smtClean="0"/>
              <a:t>.</a:t>
            </a:r>
            <a:endParaRPr lang="es-ES" sz="1600" dirty="0" smtClean="0"/>
          </a:p>
          <a:p>
            <a:r>
              <a:rPr lang="es-ES" sz="1600" dirty="0" smtClean="0">
                <a:solidFill>
                  <a:srgbClr val="0070C0"/>
                </a:solidFill>
              </a:rPr>
              <a:t>El silbo gomero es un lenguaje silbado que se utiliza desde tiempo inmemorial en la isla de La Gomera para comunicarse a grandes distancias. No se trata de una serie de códigos preestablecidos que sirven para expresar contenidos limitados, sino de un lenguaje articulado, reductor, no convencional, que permite intercambiar una gama ilimitada de mensajes al reproducir mediante silbidos las características sonoras de una lengua hablada.</a:t>
            </a:r>
          </a:p>
          <a:p>
            <a:r>
              <a:rPr lang="es-ES" sz="1400" dirty="0" smtClean="0">
                <a:solidFill>
                  <a:srgbClr val="000000"/>
                </a:solidFill>
              </a:rPr>
              <a:t> </a:t>
            </a:r>
            <a:r>
              <a:rPr lang="es-ES" sz="1600" dirty="0" err="1" smtClean="0">
                <a:solidFill>
                  <a:srgbClr val="000000"/>
                </a:solidFill>
              </a:rPr>
              <a:t>The</a:t>
            </a:r>
            <a:r>
              <a:rPr lang="es-ES" sz="1600" dirty="0" smtClean="0">
                <a:solidFill>
                  <a:srgbClr val="000000"/>
                </a:solidFill>
              </a:rPr>
              <a:t> </a:t>
            </a:r>
            <a:r>
              <a:rPr lang="es-ES" sz="1600" dirty="0" err="1" smtClean="0">
                <a:solidFill>
                  <a:srgbClr val="000000"/>
                </a:solidFill>
              </a:rPr>
              <a:t>Gomeran</a:t>
            </a:r>
            <a:r>
              <a:rPr lang="es-ES" sz="1600" dirty="0" smtClean="0">
                <a:solidFill>
                  <a:srgbClr val="000000"/>
                </a:solidFill>
              </a:rPr>
              <a:t> </a:t>
            </a:r>
            <a:r>
              <a:rPr lang="es-ES" sz="1600" dirty="0" err="1" smtClean="0">
                <a:solidFill>
                  <a:srgbClr val="000000"/>
                </a:solidFill>
              </a:rPr>
              <a:t>whistle</a:t>
            </a:r>
            <a:r>
              <a:rPr lang="es-ES" sz="1600" dirty="0" smtClean="0">
                <a:solidFill>
                  <a:srgbClr val="000000"/>
                </a:solidFill>
              </a:rPr>
              <a:t> </a:t>
            </a:r>
            <a:r>
              <a:rPr lang="es-ES" sz="1600" dirty="0" err="1" smtClean="0">
                <a:solidFill>
                  <a:srgbClr val="000000"/>
                </a:solidFill>
              </a:rPr>
              <a:t>is</a:t>
            </a:r>
            <a:r>
              <a:rPr lang="es-ES" sz="1600" dirty="0" smtClean="0">
                <a:solidFill>
                  <a:srgbClr val="000000"/>
                </a:solidFill>
              </a:rPr>
              <a:t> a </a:t>
            </a:r>
            <a:r>
              <a:rPr lang="es-ES" sz="1600" dirty="0" err="1" smtClean="0">
                <a:solidFill>
                  <a:srgbClr val="000000"/>
                </a:solidFill>
              </a:rPr>
              <a:t>whistling</a:t>
            </a:r>
            <a:r>
              <a:rPr lang="es-ES" sz="1600" dirty="0" smtClean="0">
                <a:solidFill>
                  <a:srgbClr val="000000"/>
                </a:solidFill>
              </a:rPr>
              <a:t> </a:t>
            </a:r>
            <a:r>
              <a:rPr lang="es-ES" sz="1600" dirty="0" err="1" smtClean="0">
                <a:solidFill>
                  <a:srgbClr val="000000"/>
                </a:solidFill>
              </a:rPr>
              <a:t>language</a:t>
            </a:r>
            <a:r>
              <a:rPr lang="es-ES" sz="1600" dirty="0" smtClean="0">
                <a:solidFill>
                  <a:srgbClr val="000000"/>
                </a:solidFill>
              </a:rPr>
              <a:t> </a:t>
            </a:r>
            <a:r>
              <a:rPr lang="es-ES" sz="1600" dirty="0" err="1" smtClean="0">
                <a:solidFill>
                  <a:srgbClr val="000000"/>
                </a:solidFill>
              </a:rPr>
              <a:t>used</a:t>
            </a:r>
            <a:r>
              <a:rPr lang="es-ES" sz="1600" dirty="0" smtClean="0">
                <a:solidFill>
                  <a:srgbClr val="000000"/>
                </a:solidFill>
              </a:rPr>
              <a:t> </a:t>
            </a:r>
            <a:r>
              <a:rPr lang="es-ES" sz="1600" dirty="0" err="1" smtClean="0">
                <a:solidFill>
                  <a:srgbClr val="000000"/>
                </a:solidFill>
              </a:rPr>
              <a:t>since</a:t>
            </a:r>
            <a:r>
              <a:rPr lang="es-ES" sz="1600" dirty="0" smtClean="0">
                <a:solidFill>
                  <a:srgbClr val="000000"/>
                </a:solidFill>
              </a:rPr>
              <a:t> </a:t>
            </a:r>
            <a:r>
              <a:rPr lang="es-ES" sz="1600" dirty="0" err="1" smtClean="0">
                <a:solidFill>
                  <a:srgbClr val="000000"/>
                </a:solidFill>
              </a:rPr>
              <a:t>immemorial</a:t>
            </a:r>
            <a:r>
              <a:rPr lang="es-ES" sz="1600" dirty="0" smtClean="0">
                <a:solidFill>
                  <a:srgbClr val="000000"/>
                </a:solidFill>
              </a:rPr>
              <a:t> times </a:t>
            </a:r>
            <a:r>
              <a:rPr lang="es-ES" sz="1600" dirty="0" smtClean="0">
                <a:solidFill>
                  <a:srgbClr val="000000"/>
                </a:solidFill>
              </a:rPr>
              <a:t>i</a:t>
            </a:r>
            <a:r>
              <a:rPr lang="es-ES" sz="1600" dirty="0" smtClean="0">
                <a:solidFill>
                  <a:srgbClr val="000000"/>
                </a:solidFill>
              </a:rPr>
              <a:t>n </a:t>
            </a:r>
            <a:r>
              <a:rPr lang="es-ES" sz="1600" dirty="0" err="1" smtClean="0">
                <a:solidFill>
                  <a:srgbClr val="000000"/>
                </a:solidFill>
              </a:rPr>
              <a:t>the</a:t>
            </a:r>
            <a:r>
              <a:rPr lang="es-ES" sz="1600" dirty="0" smtClean="0">
                <a:solidFill>
                  <a:srgbClr val="000000"/>
                </a:solidFill>
              </a:rPr>
              <a:t> </a:t>
            </a:r>
            <a:r>
              <a:rPr lang="es-ES" sz="1600" dirty="0" err="1" smtClean="0">
                <a:solidFill>
                  <a:srgbClr val="000000"/>
                </a:solidFill>
              </a:rPr>
              <a:t>island</a:t>
            </a:r>
            <a:r>
              <a:rPr lang="es-ES" sz="1600" dirty="0" smtClean="0">
                <a:solidFill>
                  <a:srgbClr val="000000"/>
                </a:solidFill>
              </a:rPr>
              <a:t> </a:t>
            </a:r>
            <a:r>
              <a:rPr lang="es-ES" sz="1600" dirty="0" err="1" smtClean="0">
                <a:solidFill>
                  <a:srgbClr val="000000"/>
                </a:solidFill>
              </a:rPr>
              <a:t>to</a:t>
            </a:r>
            <a:r>
              <a:rPr lang="es-ES" sz="1600" dirty="0" smtClean="0">
                <a:solidFill>
                  <a:srgbClr val="000000"/>
                </a:solidFill>
              </a:rPr>
              <a:t> </a:t>
            </a:r>
            <a:r>
              <a:rPr lang="es-ES" sz="1600" dirty="0" err="1" smtClean="0">
                <a:solidFill>
                  <a:srgbClr val="000000"/>
                </a:solidFill>
              </a:rPr>
              <a:t>communicate</a:t>
            </a:r>
            <a:r>
              <a:rPr lang="es-ES" sz="1600" dirty="0" smtClean="0">
                <a:solidFill>
                  <a:srgbClr val="000000"/>
                </a:solidFill>
              </a:rPr>
              <a:t> </a:t>
            </a:r>
            <a:r>
              <a:rPr lang="es-ES" sz="1600" dirty="0" err="1" smtClean="0">
                <a:solidFill>
                  <a:srgbClr val="000000"/>
                </a:solidFill>
              </a:rPr>
              <a:t>over</a:t>
            </a:r>
            <a:r>
              <a:rPr lang="es-ES" sz="1600" dirty="0" smtClean="0">
                <a:solidFill>
                  <a:srgbClr val="000000"/>
                </a:solidFill>
              </a:rPr>
              <a:t> </a:t>
            </a:r>
            <a:r>
              <a:rPr lang="es-ES" sz="1600" dirty="0" err="1" smtClean="0">
                <a:solidFill>
                  <a:srgbClr val="000000"/>
                </a:solidFill>
              </a:rPr>
              <a:t>long</a:t>
            </a:r>
            <a:r>
              <a:rPr lang="es-ES" sz="1600" dirty="0" smtClean="0">
                <a:solidFill>
                  <a:srgbClr val="000000"/>
                </a:solidFill>
              </a:rPr>
              <a:t> </a:t>
            </a:r>
            <a:r>
              <a:rPr lang="es-ES" sz="1600" dirty="0" err="1" smtClean="0">
                <a:solidFill>
                  <a:srgbClr val="000000"/>
                </a:solidFill>
              </a:rPr>
              <a:t>distances</a:t>
            </a:r>
            <a:r>
              <a:rPr lang="es-ES" sz="1600" dirty="0" smtClean="0">
                <a:solidFill>
                  <a:srgbClr val="000000"/>
                </a:solidFill>
              </a:rPr>
              <a:t>. </a:t>
            </a:r>
            <a:r>
              <a:rPr lang="es-ES" sz="1600" dirty="0" err="1" smtClean="0">
                <a:solidFill>
                  <a:srgbClr val="000000"/>
                </a:solidFill>
              </a:rPr>
              <a:t>This</a:t>
            </a:r>
            <a:r>
              <a:rPr lang="es-ES" sz="1600" dirty="0" smtClean="0">
                <a:solidFill>
                  <a:srgbClr val="000000"/>
                </a:solidFill>
              </a:rPr>
              <a:t> </a:t>
            </a:r>
            <a:r>
              <a:rPr lang="es-ES" sz="1600" dirty="0" err="1" smtClean="0">
                <a:solidFill>
                  <a:srgbClr val="000000"/>
                </a:solidFill>
              </a:rPr>
              <a:t>is</a:t>
            </a:r>
            <a:r>
              <a:rPr lang="es-ES" sz="1600" dirty="0" smtClean="0">
                <a:solidFill>
                  <a:srgbClr val="000000"/>
                </a:solidFill>
              </a:rPr>
              <a:t> </a:t>
            </a:r>
            <a:r>
              <a:rPr lang="es-ES" sz="1600" dirty="0" err="1" smtClean="0">
                <a:solidFill>
                  <a:srgbClr val="000000"/>
                </a:solidFill>
              </a:rPr>
              <a:t>not</a:t>
            </a:r>
            <a:r>
              <a:rPr lang="es-ES" sz="1600" dirty="0" smtClean="0">
                <a:solidFill>
                  <a:srgbClr val="000000"/>
                </a:solidFill>
              </a:rPr>
              <a:t> a series of </a:t>
            </a:r>
            <a:r>
              <a:rPr lang="es-ES" sz="1600" dirty="0" err="1" smtClean="0">
                <a:solidFill>
                  <a:srgbClr val="000000"/>
                </a:solidFill>
              </a:rPr>
              <a:t>present</a:t>
            </a:r>
            <a:r>
              <a:rPr lang="es-ES" sz="1600" dirty="0" smtClean="0">
                <a:solidFill>
                  <a:srgbClr val="000000"/>
                </a:solidFill>
              </a:rPr>
              <a:t> </a:t>
            </a:r>
            <a:r>
              <a:rPr lang="es-ES" sz="1600" dirty="0" err="1" smtClean="0">
                <a:solidFill>
                  <a:srgbClr val="000000"/>
                </a:solidFill>
              </a:rPr>
              <a:t>codes</a:t>
            </a:r>
            <a:r>
              <a:rPr lang="es-ES" sz="1600" dirty="0" smtClean="0">
                <a:solidFill>
                  <a:srgbClr val="000000"/>
                </a:solidFill>
              </a:rPr>
              <a:t> </a:t>
            </a:r>
            <a:r>
              <a:rPr lang="es-ES" sz="1600" dirty="0" err="1" smtClean="0">
                <a:solidFill>
                  <a:srgbClr val="000000"/>
                </a:solidFill>
              </a:rPr>
              <a:t>that</a:t>
            </a:r>
            <a:r>
              <a:rPr lang="es-ES" sz="1600" dirty="0" smtClean="0">
                <a:solidFill>
                  <a:srgbClr val="000000"/>
                </a:solidFill>
              </a:rPr>
              <a:t> </a:t>
            </a:r>
            <a:r>
              <a:rPr lang="es-ES" sz="1600" dirty="0" err="1" smtClean="0">
                <a:solidFill>
                  <a:srgbClr val="000000"/>
                </a:solidFill>
              </a:rPr>
              <a:t>serve</a:t>
            </a:r>
            <a:r>
              <a:rPr lang="es-ES" sz="1600" dirty="0" smtClean="0">
                <a:solidFill>
                  <a:srgbClr val="000000"/>
                </a:solidFill>
              </a:rPr>
              <a:t> </a:t>
            </a:r>
            <a:r>
              <a:rPr lang="es-ES" sz="1600" dirty="0" err="1" smtClean="0">
                <a:solidFill>
                  <a:srgbClr val="000000"/>
                </a:solidFill>
              </a:rPr>
              <a:t>to</a:t>
            </a:r>
            <a:r>
              <a:rPr lang="es-ES" sz="1600" dirty="0" smtClean="0">
                <a:solidFill>
                  <a:srgbClr val="000000"/>
                </a:solidFill>
              </a:rPr>
              <a:t> </a:t>
            </a:r>
            <a:r>
              <a:rPr lang="es-ES" sz="1600" dirty="0" err="1" smtClean="0">
                <a:solidFill>
                  <a:srgbClr val="000000"/>
                </a:solidFill>
              </a:rPr>
              <a:t>express</a:t>
            </a:r>
            <a:r>
              <a:rPr lang="es-ES" sz="1600" dirty="0" smtClean="0">
                <a:solidFill>
                  <a:srgbClr val="000000"/>
                </a:solidFill>
              </a:rPr>
              <a:t> </a:t>
            </a:r>
            <a:r>
              <a:rPr lang="es-ES" sz="1600" dirty="0" err="1" smtClean="0">
                <a:solidFill>
                  <a:srgbClr val="000000"/>
                </a:solidFill>
              </a:rPr>
              <a:t>limited</a:t>
            </a:r>
            <a:r>
              <a:rPr lang="es-ES" sz="1600" dirty="0" smtClean="0">
                <a:solidFill>
                  <a:srgbClr val="000000"/>
                </a:solidFill>
              </a:rPr>
              <a:t> </a:t>
            </a:r>
            <a:r>
              <a:rPr lang="es-ES" sz="1600" dirty="0" err="1" smtClean="0">
                <a:solidFill>
                  <a:srgbClr val="000000"/>
                </a:solidFill>
              </a:rPr>
              <a:t>content</a:t>
            </a:r>
            <a:r>
              <a:rPr lang="es-ES" sz="1600" dirty="0" smtClean="0">
                <a:solidFill>
                  <a:srgbClr val="000000"/>
                </a:solidFill>
              </a:rPr>
              <a:t>, </a:t>
            </a:r>
            <a:r>
              <a:rPr lang="es-ES" sz="1600" dirty="0" err="1" smtClean="0">
                <a:solidFill>
                  <a:srgbClr val="000000"/>
                </a:solidFill>
              </a:rPr>
              <a:t>but</a:t>
            </a:r>
            <a:r>
              <a:rPr lang="es-ES" sz="1600" dirty="0" smtClean="0">
                <a:solidFill>
                  <a:srgbClr val="000000"/>
                </a:solidFill>
              </a:rPr>
              <a:t> </a:t>
            </a:r>
            <a:r>
              <a:rPr lang="es-ES" sz="1600" dirty="0" err="1" smtClean="0">
                <a:solidFill>
                  <a:srgbClr val="000000"/>
                </a:solidFill>
              </a:rPr>
              <a:t>an</a:t>
            </a:r>
            <a:r>
              <a:rPr lang="es-ES" sz="1600" dirty="0" smtClean="0">
                <a:solidFill>
                  <a:srgbClr val="000000"/>
                </a:solidFill>
              </a:rPr>
              <a:t> </a:t>
            </a:r>
            <a:r>
              <a:rPr lang="es-ES" sz="1600" dirty="0" err="1" smtClean="0">
                <a:solidFill>
                  <a:srgbClr val="000000"/>
                </a:solidFill>
              </a:rPr>
              <a:t>unconventional</a:t>
            </a:r>
            <a:r>
              <a:rPr lang="es-ES" sz="1600" dirty="0" smtClean="0">
                <a:solidFill>
                  <a:srgbClr val="000000"/>
                </a:solidFill>
              </a:rPr>
              <a:t> </a:t>
            </a:r>
            <a:r>
              <a:rPr lang="es-ES" sz="1600" dirty="0" err="1" smtClean="0">
                <a:solidFill>
                  <a:srgbClr val="000000"/>
                </a:solidFill>
              </a:rPr>
              <a:t>articulate</a:t>
            </a:r>
            <a:r>
              <a:rPr lang="es-ES" sz="1600" dirty="0" smtClean="0">
                <a:solidFill>
                  <a:srgbClr val="000000"/>
                </a:solidFill>
              </a:rPr>
              <a:t> </a:t>
            </a:r>
            <a:r>
              <a:rPr lang="es-ES" sz="1600" dirty="0" err="1" smtClean="0">
                <a:solidFill>
                  <a:srgbClr val="000000"/>
                </a:solidFill>
              </a:rPr>
              <a:t>speech</a:t>
            </a:r>
            <a:r>
              <a:rPr lang="es-ES" sz="1600" dirty="0" smtClean="0">
                <a:solidFill>
                  <a:srgbClr val="000000"/>
                </a:solidFill>
              </a:rPr>
              <a:t> </a:t>
            </a:r>
            <a:r>
              <a:rPr lang="es-ES" sz="1600" dirty="0" err="1" smtClean="0">
                <a:solidFill>
                  <a:srgbClr val="000000"/>
                </a:solidFill>
              </a:rPr>
              <a:t>which</a:t>
            </a:r>
            <a:r>
              <a:rPr lang="es-ES" sz="1600" dirty="0" smtClean="0">
                <a:solidFill>
                  <a:srgbClr val="000000"/>
                </a:solidFill>
              </a:rPr>
              <a:t> </a:t>
            </a:r>
            <a:r>
              <a:rPr lang="es-ES" sz="1600" dirty="0" err="1" smtClean="0">
                <a:solidFill>
                  <a:srgbClr val="000000"/>
                </a:solidFill>
              </a:rPr>
              <a:t>allows</a:t>
            </a:r>
            <a:r>
              <a:rPr lang="es-ES" sz="1600" dirty="0" smtClean="0">
                <a:solidFill>
                  <a:srgbClr val="000000"/>
                </a:solidFill>
              </a:rPr>
              <a:t> </a:t>
            </a:r>
            <a:r>
              <a:rPr lang="es-ES" sz="1600" dirty="0" err="1" smtClean="0">
                <a:solidFill>
                  <a:srgbClr val="000000"/>
                </a:solidFill>
              </a:rPr>
              <a:t>you</a:t>
            </a:r>
            <a:r>
              <a:rPr lang="es-ES" sz="1600" dirty="0" smtClean="0">
                <a:solidFill>
                  <a:srgbClr val="000000"/>
                </a:solidFill>
              </a:rPr>
              <a:t> </a:t>
            </a:r>
            <a:r>
              <a:rPr lang="es-ES" sz="1600" dirty="0" err="1" smtClean="0">
                <a:solidFill>
                  <a:srgbClr val="000000"/>
                </a:solidFill>
              </a:rPr>
              <a:t>to</a:t>
            </a:r>
            <a:r>
              <a:rPr lang="es-ES" sz="1600" dirty="0" smtClean="0">
                <a:solidFill>
                  <a:srgbClr val="000000"/>
                </a:solidFill>
              </a:rPr>
              <a:t> </a:t>
            </a:r>
            <a:r>
              <a:rPr lang="es-ES" sz="1600" dirty="0" err="1" smtClean="0">
                <a:solidFill>
                  <a:srgbClr val="000000"/>
                </a:solidFill>
              </a:rPr>
              <a:t>exchange</a:t>
            </a:r>
            <a:r>
              <a:rPr lang="es-ES" sz="1600" dirty="0" smtClean="0">
                <a:solidFill>
                  <a:srgbClr val="000000"/>
                </a:solidFill>
              </a:rPr>
              <a:t> </a:t>
            </a:r>
            <a:r>
              <a:rPr lang="es-ES" sz="1600" dirty="0" err="1" smtClean="0">
                <a:solidFill>
                  <a:srgbClr val="000000"/>
                </a:solidFill>
              </a:rPr>
              <a:t>an</a:t>
            </a:r>
            <a:r>
              <a:rPr lang="es-ES" sz="1600" dirty="0" smtClean="0">
                <a:solidFill>
                  <a:srgbClr val="000000"/>
                </a:solidFill>
              </a:rPr>
              <a:t> </a:t>
            </a:r>
            <a:r>
              <a:rPr lang="es-ES" sz="1600" dirty="0" err="1" smtClean="0">
                <a:solidFill>
                  <a:srgbClr val="000000"/>
                </a:solidFill>
              </a:rPr>
              <a:t>unlimited</a:t>
            </a:r>
            <a:r>
              <a:rPr lang="es-ES" sz="1600" dirty="0" smtClean="0">
                <a:solidFill>
                  <a:srgbClr val="000000"/>
                </a:solidFill>
              </a:rPr>
              <a:t> </a:t>
            </a:r>
            <a:r>
              <a:rPr lang="es-ES" sz="1600" dirty="0" err="1" smtClean="0">
                <a:solidFill>
                  <a:srgbClr val="000000"/>
                </a:solidFill>
              </a:rPr>
              <a:t>range</a:t>
            </a:r>
            <a:r>
              <a:rPr lang="es-ES" sz="1600" dirty="0" smtClean="0">
                <a:solidFill>
                  <a:srgbClr val="000000"/>
                </a:solidFill>
              </a:rPr>
              <a:t> of </a:t>
            </a:r>
            <a:r>
              <a:rPr lang="es-ES" sz="1600" dirty="0" err="1" smtClean="0">
                <a:solidFill>
                  <a:srgbClr val="000000"/>
                </a:solidFill>
              </a:rPr>
              <a:t>messages</a:t>
            </a:r>
            <a:r>
              <a:rPr lang="es-ES" sz="1600" dirty="0" smtClean="0">
                <a:solidFill>
                  <a:srgbClr val="000000"/>
                </a:solidFill>
              </a:rPr>
              <a:t> </a:t>
            </a:r>
            <a:r>
              <a:rPr lang="es-ES" sz="1600" dirty="0" err="1" smtClean="0">
                <a:solidFill>
                  <a:srgbClr val="000000"/>
                </a:solidFill>
              </a:rPr>
              <a:t>by</a:t>
            </a:r>
            <a:r>
              <a:rPr lang="es-ES" sz="1600" dirty="0" smtClean="0">
                <a:solidFill>
                  <a:srgbClr val="000000"/>
                </a:solidFill>
              </a:rPr>
              <a:t> </a:t>
            </a:r>
            <a:r>
              <a:rPr lang="es-ES" sz="1600" dirty="0" err="1" smtClean="0">
                <a:solidFill>
                  <a:srgbClr val="000000"/>
                </a:solidFill>
              </a:rPr>
              <a:t>whistling</a:t>
            </a:r>
            <a:r>
              <a:rPr lang="es-ES" sz="1600" dirty="0" smtClean="0">
                <a:solidFill>
                  <a:srgbClr val="000000"/>
                </a:solidFill>
              </a:rPr>
              <a:t> </a:t>
            </a:r>
            <a:r>
              <a:rPr lang="es-ES" sz="1600" dirty="0" err="1" smtClean="0">
                <a:solidFill>
                  <a:srgbClr val="000000"/>
                </a:solidFill>
              </a:rPr>
              <a:t>sound</a:t>
            </a:r>
            <a:r>
              <a:rPr lang="es-ES" sz="1600" dirty="0" smtClean="0">
                <a:solidFill>
                  <a:srgbClr val="000000"/>
                </a:solidFill>
              </a:rPr>
              <a:t> </a:t>
            </a:r>
            <a:r>
              <a:rPr lang="es-ES" sz="1600" dirty="0" err="1" smtClean="0">
                <a:solidFill>
                  <a:srgbClr val="000000"/>
                </a:solidFill>
              </a:rPr>
              <a:t>patterns</a:t>
            </a:r>
            <a:r>
              <a:rPr lang="es-ES" sz="1600" dirty="0">
                <a:solidFill>
                  <a:srgbClr val="000000"/>
                </a:solidFill>
              </a:rPr>
              <a:t> </a:t>
            </a:r>
            <a:r>
              <a:rPr lang="es-ES" sz="1600" dirty="0" smtClean="0">
                <a:solidFill>
                  <a:srgbClr val="000000"/>
                </a:solidFill>
              </a:rPr>
              <a:t>of a </a:t>
            </a:r>
            <a:r>
              <a:rPr lang="es-ES" sz="1600" dirty="0" err="1" smtClean="0">
                <a:solidFill>
                  <a:srgbClr val="000000"/>
                </a:solidFill>
              </a:rPr>
              <a:t>spoken</a:t>
            </a:r>
            <a:r>
              <a:rPr lang="es-ES" sz="1600" dirty="0" smtClean="0">
                <a:solidFill>
                  <a:srgbClr val="000000"/>
                </a:solidFill>
              </a:rPr>
              <a:t> </a:t>
            </a:r>
            <a:r>
              <a:rPr lang="es-ES" sz="1600" dirty="0" err="1" smtClean="0">
                <a:solidFill>
                  <a:srgbClr val="000000"/>
                </a:solidFill>
              </a:rPr>
              <a:t>language</a:t>
            </a:r>
            <a:r>
              <a:rPr lang="es-ES" sz="1600" dirty="0" smtClean="0">
                <a:solidFill>
                  <a:srgbClr val="000000"/>
                </a:solidFill>
              </a:rPr>
              <a:t>.</a:t>
            </a:r>
          </a:p>
          <a:p>
            <a:endParaRPr lang="es-ES" sz="2000" dirty="0"/>
          </a:p>
        </p:txBody>
      </p:sp>
    </p:spTree>
  </p:cSld>
  <p:clrMapOvr>
    <a:masterClrMapping/>
  </p:clrMapOvr>
  <p:transition>
    <p:pull/>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6"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ES"/>
          </a:p>
        </p:txBody>
      </p:sp>
      <p:pic>
        <p:nvPicPr>
          <p:cNvPr id="1025" name="Grafik 3"/>
          <p:cNvPicPr>
            <a:picLocks noChangeAspect="1" noChangeArrowheads="1"/>
          </p:cNvPicPr>
          <p:nvPr/>
        </p:nvPicPr>
        <p:blipFill>
          <a:blip r:embed="rId2" cstate="print"/>
          <a:srcRect/>
          <a:stretch>
            <a:fillRect/>
          </a:stretch>
        </p:blipFill>
        <p:spPr bwMode="auto">
          <a:xfrm>
            <a:off x="1000100" y="500042"/>
            <a:ext cx="5180202" cy="2971800"/>
          </a:xfrm>
          <a:prstGeom prst="rect">
            <a:avLst/>
          </a:prstGeom>
          <a:noFill/>
        </p:spPr>
      </p:pic>
      <p:sp>
        <p:nvSpPr>
          <p:cNvPr id="1027" name="Rectangle 3"/>
          <p:cNvSpPr>
            <a:spLocks noChangeArrowheads="1"/>
          </p:cNvSpPr>
          <p:nvPr/>
        </p:nvSpPr>
        <p:spPr bwMode="auto">
          <a:xfrm>
            <a:off x="285720" y="4500570"/>
            <a:ext cx="8271175" cy="307777"/>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de-DE" sz="1400" b="0" i="0" u="none" strike="noStrike" cap="none" normalizeH="0" baseline="0" dirty="0" smtClean="0">
                <a:ln>
                  <a:noFill/>
                </a:ln>
                <a:solidFill>
                  <a:schemeClr val="tx1"/>
                </a:solidFill>
                <a:effectLst/>
                <a:latin typeface="Tahoma" pitchFamily="34" charset="0"/>
                <a:ea typeface="Calibri" pitchFamily="34" charset="0"/>
                <a:cs typeface="Tahoma" pitchFamily="34" charset="0"/>
              </a:rPr>
              <a:t>Ref.:</a:t>
            </a:r>
            <a:r>
              <a:rPr kumimoji="0" lang="de-DE" sz="1400" b="1" i="0" u="none" strike="noStrike" cap="none" normalizeH="0" baseline="0" dirty="0" smtClean="0">
                <a:ln>
                  <a:noFill/>
                </a:ln>
                <a:solidFill>
                  <a:schemeClr val="tx1"/>
                </a:solidFill>
                <a:effectLst/>
                <a:latin typeface="Tahoma" pitchFamily="34" charset="0"/>
                <a:ea typeface="Calibri" pitchFamily="34" charset="0"/>
                <a:cs typeface="Tahoma" pitchFamily="34" charset="0"/>
              </a:rPr>
              <a:t> </a:t>
            </a:r>
            <a:r>
              <a:rPr kumimoji="0" lang="de-DE" sz="1400" b="0" i="0" u="sng" strike="noStrike" cap="none" normalizeH="0" baseline="0" dirty="0" smtClean="0">
                <a:ln>
                  <a:noFill/>
                </a:ln>
                <a:solidFill>
                  <a:srgbClr val="0000FF"/>
                </a:solidFill>
                <a:effectLst/>
                <a:latin typeface="Arial" pitchFamily="34" charset="0"/>
                <a:ea typeface="Calibri" pitchFamily="34" charset="0"/>
                <a:cs typeface="Times New Roman" pitchFamily="18" charset="0"/>
                <a:hlinkClick r:id="rId3"/>
              </a:rPr>
              <a:t>http://www.lagomera.travel/kanarische-inseln/la-gomera/de/infos/die-pfeifrspache-von-la-gomera/</a:t>
            </a:r>
            <a:endParaRPr kumimoji="0" lang="de-DE" sz="1400" b="0" i="0" u="none" strike="noStrike" cap="none" normalizeH="0" baseline="0" dirty="0" smtClean="0">
              <a:ln>
                <a:noFill/>
              </a:ln>
              <a:solidFill>
                <a:schemeClr val="tx1"/>
              </a:solidFill>
              <a:effectLst/>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ctrTitle"/>
          </p:nvPr>
        </p:nvSpPr>
        <p:spPr>
          <a:xfrm>
            <a:off x="571472" y="428604"/>
            <a:ext cx="7772400" cy="1470025"/>
          </a:xfrm>
        </p:spPr>
        <p:txBody>
          <a:bodyPr/>
          <a:lstStyle/>
          <a:p>
            <a:r>
              <a:rPr lang="es-ES" dirty="0" smtClean="0"/>
              <a:t>4 Baile/</a:t>
            </a:r>
            <a:r>
              <a:rPr lang="es-ES" dirty="0" err="1" smtClean="0"/>
              <a:t>Tanz</a:t>
            </a:r>
            <a:r>
              <a:rPr lang="es-ES" dirty="0" smtClean="0"/>
              <a:t/>
            </a:r>
            <a:br>
              <a:rPr lang="es-ES" dirty="0" smtClean="0"/>
            </a:br>
            <a:endParaRPr lang="es-ES" dirty="0"/>
          </a:p>
        </p:txBody>
      </p:sp>
      <p:sp>
        <p:nvSpPr>
          <p:cNvPr id="5" name="4 Subtítulo"/>
          <p:cNvSpPr>
            <a:spLocks noGrp="1"/>
          </p:cNvSpPr>
          <p:nvPr>
            <p:ph type="subTitle" idx="1"/>
          </p:nvPr>
        </p:nvSpPr>
        <p:spPr>
          <a:xfrm>
            <a:off x="642910" y="1500174"/>
            <a:ext cx="6400800" cy="1752600"/>
          </a:xfrm>
        </p:spPr>
        <p:txBody>
          <a:bodyPr>
            <a:normAutofit fontScale="25000" lnSpcReduction="20000"/>
          </a:bodyPr>
          <a:lstStyle/>
          <a:p>
            <a:r>
              <a:rPr lang="es-ES" sz="9600" dirty="0" smtClean="0"/>
              <a:t> </a:t>
            </a:r>
          </a:p>
          <a:p>
            <a:r>
              <a:rPr lang="es-ES" sz="9600" dirty="0" smtClean="0">
                <a:solidFill>
                  <a:srgbClr val="7030A0"/>
                </a:solidFill>
              </a:rPr>
              <a:t>Los sábados hay clases de baile en la tasca.</a:t>
            </a:r>
          </a:p>
          <a:p>
            <a:r>
              <a:rPr lang="es-ES" sz="17600" dirty="0" smtClean="0">
                <a:solidFill>
                  <a:srgbClr val="7030A0"/>
                </a:solidFill>
              </a:rPr>
              <a:t> </a:t>
            </a:r>
          </a:p>
          <a:p>
            <a:r>
              <a:rPr lang="de-DE" sz="9600" dirty="0" smtClean="0">
                <a:solidFill>
                  <a:srgbClr val="0070C0"/>
                </a:solidFill>
              </a:rPr>
              <a:t>Samstags wird in der Tasca Tanzunterricht angeboten.</a:t>
            </a:r>
          </a:p>
          <a:p>
            <a:endParaRPr lang="es-ES" sz="9600" dirty="0" smtClean="0">
              <a:solidFill>
                <a:srgbClr val="0070C0"/>
              </a:solidFill>
            </a:endParaRPr>
          </a:p>
          <a:p>
            <a:r>
              <a:rPr lang="es-ES" sz="9600" dirty="0" err="1" smtClean="0">
                <a:solidFill>
                  <a:srgbClr val="000000"/>
                </a:solidFill>
              </a:rPr>
              <a:t>On</a:t>
            </a:r>
            <a:r>
              <a:rPr lang="es-ES" sz="9600" dirty="0" smtClean="0">
                <a:solidFill>
                  <a:srgbClr val="000000"/>
                </a:solidFill>
              </a:rPr>
              <a:t> </a:t>
            </a:r>
            <a:r>
              <a:rPr lang="es-ES" sz="9600" dirty="0" err="1" smtClean="0">
                <a:solidFill>
                  <a:srgbClr val="000000"/>
                </a:solidFill>
              </a:rPr>
              <a:t>Saturdays</a:t>
            </a:r>
            <a:r>
              <a:rPr lang="es-ES" sz="9600" dirty="0" smtClean="0">
                <a:solidFill>
                  <a:srgbClr val="000000"/>
                </a:solidFill>
              </a:rPr>
              <a:t> </a:t>
            </a:r>
            <a:r>
              <a:rPr lang="es-ES" sz="9600" dirty="0" err="1" smtClean="0">
                <a:solidFill>
                  <a:srgbClr val="000000"/>
                </a:solidFill>
              </a:rPr>
              <a:t>there</a:t>
            </a:r>
            <a:r>
              <a:rPr lang="es-ES" sz="9600" dirty="0" smtClean="0">
                <a:solidFill>
                  <a:srgbClr val="000000"/>
                </a:solidFill>
              </a:rPr>
              <a:t> are </a:t>
            </a:r>
            <a:r>
              <a:rPr lang="es-ES" sz="9600" dirty="0" err="1" smtClean="0">
                <a:solidFill>
                  <a:srgbClr val="000000"/>
                </a:solidFill>
              </a:rPr>
              <a:t>dancing</a:t>
            </a:r>
            <a:r>
              <a:rPr lang="es-ES" sz="9600" dirty="0" smtClean="0">
                <a:solidFill>
                  <a:srgbClr val="000000"/>
                </a:solidFill>
              </a:rPr>
              <a:t> </a:t>
            </a:r>
            <a:r>
              <a:rPr lang="es-ES" sz="9600" dirty="0" err="1" smtClean="0">
                <a:solidFill>
                  <a:srgbClr val="000000"/>
                </a:solidFill>
              </a:rPr>
              <a:t>classes</a:t>
            </a:r>
            <a:r>
              <a:rPr lang="es-ES" sz="9600" dirty="0" smtClean="0">
                <a:solidFill>
                  <a:srgbClr val="000000"/>
                </a:solidFill>
              </a:rPr>
              <a:t> in Tasca </a:t>
            </a:r>
            <a:r>
              <a:rPr lang="es-ES" sz="9600" dirty="0" err="1" smtClean="0">
                <a:solidFill>
                  <a:srgbClr val="000000"/>
                </a:solidFill>
              </a:rPr>
              <a:t>Telemaco</a:t>
            </a:r>
            <a:r>
              <a:rPr lang="es-ES" sz="9600" dirty="0" smtClean="0">
                <a:solidFill>
                  <a:srgbClr val="000000"/>
                </a:solidFill>
              </a:rPr>
              <a:t>.</a:t>
            </a:r>
            <a:endParaRPr lang="es-ES" sz="9600" dirty="0">
              <a:solidFill>
                <a:srgbClr val="000000"/>
              </a:solidFill>
            </a:endParaRPr>
          </a:p>
        </p:txBody>
      </p:sp>
    </p:spTree>
  </p:cSld>
  <p:clrMapOvr>
    <a:masterClrMapping/>
  </p:clrMapOvr>
  <p:transition>
    <p:comb/>
  </p:transition>
  <p:timing>
    <p:tnLst>
      <p:par>
        <p:cTn id="1" dur="indefinite" restart="never" nodeType="tmRoot"/>
      </p:par>
    </p:tnLst>
  </p:timing>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72</TotalTime>
  <Words>550</Words>
  <Application>Microsoft Office PowerPoint</Application>
  <PresentationFormat>Presentación en pantalla (4:3)</PresentationFormat>
  <Paragraphs>107</Paragraphs>
  <Slides>14</Slides>
  <Notes>0</Notes>
  <HiddenSlides>0</HiddenSlides>
  <MMClips>0</MMClips>
  <ScaleCrop>false</ScaleCrop>
  <HeadingPairs>
    <vt:vector size="4" baseType="variant">
      <vt:variant>
        <vt:lpstr>Tema</vt:lpstr>
      </vt:variant>
      <vt:variant>
        <vt:i4>1</vt:i4>
      </vt:variant>
      <vt:variant>
        <vt:lpstr>Títulos de diapositiva</vt:lpstr>
      </vt:variant>
      <vt:variant>
        <vt:i4>14</vt:i4>
      </vt:variant>
    </vt:vector>
  </HeadingPairs>
  <TitlesOfParts>
    <vt:vector size="15" baseType="lpstr">
      <vt:lpstr>Tema de Office</vt:lpstr>
      <vt:lpstr>Diapositiva 1</vt:lpstr>
      <vt:lpstr>Diapositiva 2</vt:lpstr>
      <vt:lpstr>Diapositiva 3</vt:lpstr>
      <vt:lpstr>Diapositiva 4</vt:lpstr>
      <vt:lpstr>2 Batucada/(Trommeln) </vt:lpstr>
      <vt:lpstr>Diapositiva 6</vt:lpstr>
      <vt:lpstr>3 Silbo/Pfeifsprache </vt:lpstr>
      <vt:lpstr>Diapositiva 8</vt:lpstr>
      <vt:lpstr>4 Baile/Tanz </vt:lpstr>
      <vt:lpstr>Diapositiva 10</vt:lpstr>
      <vt:lpstr>  5 Baile folklórico/Folkloretanz </vt:lpstr>
      <vt:lpstr>Diapositiva 12</vt:lpstr>
      <vt:lpstr>Diapositiva 13</vt:lpstr>
      <vt:lpstr>Sara Darias Padrón. 2º ESO</vt:lpstr>
    </vt:vector>
  </TitlesOfParts>
  <Company>Gobierno de Canarias</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Diapositiva 1</dc:title>
  <dc:creator>u_38011613</dc:creator>
  <cp:lastModifiedBy>u_38011613</cp:lastModifiedBy>
  <cp:revision>31</cp:revision>
  <dcterms:created xsi:type="dcterms:W3CDTF">2014-03-06T11:40:10Z</dcterms:created>
  <dcterms:modified xsi:type="dcterms:W3CDTF">2014-11-25T09:26:24Z</dcterms:modified>
</cp:coreProperties>
</file>